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352" r:id="rId5"/>
    <p:sldId id="413" r:id="rId6"/>
    <p:sldId id="414" r:id="rId7"/>
    <p:sldId id="415" r:id="rId8"/>
    <p:sldId id="416" r:id="rId9"/>
    <p:sldId id="404" r:id="rId10"/>
    <p:sldId id="417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BADCB-66E1-4A6E-B531-5EA0F79E4482}" v="1875" dt="2021-10-19T16:45:57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sham Gupta" userId="51e0321c-c857-4d4f-b287-4aab4acbfb5f" providerId="ADAL" clId="{670BD54B-74BE-4401-BCD5-1DD5204BF9D8}"/>
    <pc:docChg chg="undo custSel addSld delSld modSld sldOrd">
      <pc:chgData name="Saksham Gupta" userId="51e0321c-c857-4d4f-b287-4aab4acbfb5f" providerId="ADAL" clId="{670BD54B-74BE-4401-BCD5-1DD5204BF9D8}" dt="2021-08-02T10:46:11.505" v="221" actId="47"/>
      <pc:docMkLst>
        <pc:docMk/>
      </pc:docMkLst>
      <pc:sldChg chg="del">
        <pc:chgData name="Saksham Gupta" userId="51e0321c-c857-4d4f-b287-4aab4acbfb5f" providerId="ADAL" clId="{670BD54B-74BE-4401-BCD5-1DD5204BF9D8}" dt="2021-08-02T10:23:02.829" v="22" actId="47"/>
        <pc:sldMkLst>
          <pc:docMk/>
          <pc:sldMk cId="3537693466" sldId="257"/>
        </pc:sldMkLst>
      </pc:sldChg>
      <pc:sldChg chg="del">
        <pc:chgData name="Saksham Gupta" userId="51e0321c-c857-4d4f-b287-4aab4acbfb5f" providerId="ADAL" clId="{670BD54B-74BE-4401-BCD5-1DD5204BF9D8}" dt="2021-08-02T10:29:56.029" v="67" actId="47"/>
        <pc:sldMkLst>
          <pc:docMk/>
          <pc:sldMk cId="1373684547" sldId="258"/>
        </pc:sldMkLst>
      </pc:sldChg>
      <pc:sldChg chg="del">
        <pc:chgData name="Saksham Gupta" userId="51e0321c-c857-4d4f-b287-4aab4acbfb5f" providerId="ADAL" clId="{670BD54B-74BE-4401-BCD5-1DD5204BF9D8}" dt="2021-08-02T10:37:43.618" v="137" actId="47"/>
        <pc:sldMkLst>
          <pc:docMk/>
          <pc:sldMk cId="3176694334" sldId="259"/>
        </pc:sldMkLst>
      </pc:sldChg>
      <pc:sldChg chg="del">
        <pc:chgData name="Saksham Gupta" userId="51e0321c-c857-4d4f-b287-4aab4acbfb5f" providerId="ADAL" clId="{670BD54B-74BE-4401-BCD5-1DD5204BF9D8}" dt="2021-08-02T10:42:26.734" v="171" actId="47"/>
        <pc:sldMkLst>
          <pc:docMk/>
          <pc:sldMk cId="3330879614" sldId="260"/>
        </pc:sldMkLst>
      </pc:sldChg>
      <pc:sldChg chg="del">
        <pc:chgData name="Saksham Gupta" userId="51e0321c-c857-4d4f-b287-4aab4acbfb5f" providerId="ADAL" clId="{670BD54B-74BE-4401-BCD5-1DD5204BF9D8}" dt="2021-08-02T10:43:06.825" v="192" actId="47"/>
        <pc:sldMkLst>
          <pc:docMk/>
          <pc:sldMk cId="1879830599" sldId="261"/>
        </pc:sldMkLst>
      </pc:sldChg>
      <pc:sldChg chg="add del">
        <pc:chgData name="Saksham Gupta" userId="51e0321c-c857-4d4f-b287-4aab4acbfb5f" providerId="ADAL" clId="{670BD54B-74BE-4401-BCD5-1DD5204BF9D8}" dt="2021-08-02T10:46:11.505" v="221" actId="47"/>
        <pc:sldMkLst>
          <pc:docMk/>
          <pc:sldMk cId="726907140" sldId="262"/>
        </pc:sldMkLst>
      </pc:sldChg>
      <pc:sldChg chg="delSp modSp add mod">
        <pc:chgData name="Saksham Gupta" userId="51e0321c-c857-4d4f-b287-4aab4acbfb5f" providerId="ADAL" clId="{670BD54B-74BE-4401-BCD5-1DD5204BF9D8}" dt="2021-08-02T10:21:22.661" v="12" actId="478"/>
        <pc:sldMkLst>
          <pc:docMk/>
          <pc:sldMk cId="421068949" sldId="352"/>
        </pc:sldMkLst>
        <pc:spChg chg="mod">
          <ac:chgData name="Saksham Gupta" userId="51e0321c-c857-4d4f-b287-4aab4acbfb5f" providerId="ADAL" clId="{670BD54B-74BE-4401-BCD5-1DD5204BF9D8}" dt="2021-08-02T10:21:20.317" v="11" actId="20577"/>
          <ac:spMkLst>
            <pc:docMk/>
            <pc:sldMk cId="421068949" sldId="352"/>
            <ac:spMk id="2" creationId="{2DAF5545-55D8-2E48-8D1B-B425CEC2FC74}"/>
          </ac:spMkLst>
        </pc:spChg>
        <pc:spChg chg="del">
          <ac:chgData name="Saksham Gupta" userId="51e0321c-c857-4d4f-b287-4aab4acbfb5f" providerId="ADAL" clId="{670BD54B-74BE-4401-BCD5-1DD5204BF9D8}" dt="2021-08-02T10:21:22.661" v="12" actId="478"/>
          <ac:spMkLst>
            <pc:docMk/>
            <pc:sldMk cId="421068949" sldId="352"/>
            <ac:spMk id="3" creationId="{D5DF6F49-0869-9A4F-BE2A-B73805D7C6EE}"/>
          </ac:spMkLst>
        </pc:spChg>
      </pc:sldChg>
      <pc:sldChg chg="delSp modSp add mod ord">
        <pc:chgData name="Saksham Gupta" userId="51e0321c-c857-4d4f-b287-4aab4acbfb5f" providerId="ADAL" clId="{670BD54B-74BE-4401-BCD5-1DD5204BF9D8}" dt="2021-08-02T10:43:04.358" v="191" actId="478"/>
        <pc:sldMkLst>
          <pc:docMk/>
          <pc:sldMk cId="4289885677" sldId="404"/>
        </pc:sldMkLst>
        <pc:spChg chg="del">
          <ac:chgData name="Saksham Gupta" userId="51e0321c-c857-4d4f-b287-4aab4acbfb5f" providerId="ADAL" clId="{670BD54B-74BE-4401-BCD5-1DD5204BF9D8}" dt="2021-08-02T10:43:04.358" v="191" actId="478"/>
          <ac:spMkLst>
            <pc:docMk/>
            <pc:sldMk cId="4289885677" sldId="404"/>
            <ac:spMk id="2" creationId="{61F7260A-D415-584A-84E7-A8CEEE7391D5}"/>
          </ac:spMkLst>
        </pc:spChg>
        <pc:spChg chg="mod">
          <ac:chgData name="Saksham Gupta" userId="51e0321c-c857-4d4f-b287-4aab4acbfb5f" providerId="ADAL" clId="{670BD54B-74BE-4401-BCD5-1DD5204BF9D8}" dt="2021-08-02T10:43:00.576" v="189" actId="20577"/>
          <ac:spMkLst>
            <pc:docMk/>
            <pc:sldMk cId="4289885677" sldId="404"/>
            <ac:spMk id="3" creationId="{00DEED90-E878-CA46-8B62-8775C1A225B3}"/>
          </ac:spMkLst>
        </pc:spChg>
        <pc:spChg chg="del">
          <ac:chgData name="Saksham Gupta" userId="51e0321c-c857-4d4f-b287-4aab4acbfb5f" providerId="ADAL" clId="{670BD54B-74BE-4401-BCD5-1DD5204BF9D8}" dt="2021-08-02T10:43:02.526" v="190" actId="478"/>
          <ac:spMkLst>
            <pc:docMk/>
            <pc:sldMk cId="4289885677" sldId="404"/>
            <ac:spMk id="4" creationId="{FFCFD876-1314-5D4E-AC28-E347FBE59C32}"/>
          </ac:spMkLst>
        </pc:spChg>
      </pc:sldChg>
      <pc:sldChg chg="addSp delSp modSp add mod ord modAnim">
        <pc:chgData name="Saksham Gupta" userId="51e0321c-c857-4d4f-b287-4aab4acbfb5f" providerId="ADAL" clId="{670BD54B-74BE-4401-BCD5-1DD5204BF9D8}" dt="2021-08-02T10:22:59.760" v="21" actId="478"/>
        <pc:sldMkLst>
          <pc:docMk/>
          <pc:sldMk cId="2029210666" sldId="413"/>
        </pc:sldMkLst>
        <pc:spChg chg="del">
          <ac:chgData name="Saksham Gupta" userId="51e0321c-c857-4d4f-b287-4aab4acbfb5f" providerId="ADAL" clId="{670BD54B-74BE-4401-BCD5-1DD5204BF9D8}" dt="2021-08-02T10:22:57.583" v="20" actId="478"/>
          <ac:spMkLst>
            <pc:docMk/>
            <pc:sldMk cId="2029210666" sldId="413"/>
            <ac:spMk id="2" creationId="{652E508D-0FF4-4FC8-BA1A-27C9117F9868}"/>
          </ac:spMkLst>
        </pc:spChg>
        <pc:spChg chg="del">
          <ac:chgData name="Saksham Gupta" userId="51e0321c-c857-4d4f-b287-4aab4acbfb5f" providerId="ADAL" clId="{670BD54B-74BE-4401-BCD5-1DD5204BF9D8}" dt="2021-08-02T10:22:59.760" v="21" actId="478"/>
          <ac:spMkLst>
            <pc:docMk/>
            <pc:sldMk cId="2029210666" sldId="413"/>
            <ac:spMk id="3" creationId="{4EA703FA-30E2-4496-97E0-A1C0FAF04AA3}"/>
          </ac:spMkLst>
        </pc:spChg>
        <pc:spChg chg="mod">
          <ac:chgData name="Saksham Gupta" userId="51e0321c-c857-4d4f-b287-4aab4acbfb5f" providerId="ADAL" clId="{670BD54B-74BE-4401-BCD5-1DD5204BF9D8}" dt="2021-08-02T10:22:29.589" v="16"/>
          <ac:spMkLst>
            <pc:docMk/>
            <pc:sldMk cId="2029210666" sldId="413"/>
            <ac:spMk id="4" creationId="{CCDD1B1E-0CB2-4A62-9396-E7770A8EF3BF}"/>
          </ac:spMkLst>
        </pc:spChg>
        <pc:spChg chg="del">
          <ac:chgData name="Saksham Gupta" userId="51e0321c-c857-4d4f-b287-4aab4acbfb5f" providerId="ADAL" clId="{670BD54B-74BE-4401-BCD5-1DD5204BF9D8}" dt="2021-08-02T10:22:36.470" v="17" actId="478"/>
          <ac:spMkLst>
            <pc:docMk/>
            <pc:sldMk cId="2029210666" sldId="413"/>
            <ac:spMk id="5" creationId="{4135D7E6-A8B3-4DEE-943A-B365C3AC8B31}"/>
          </ac:spMkLst>
        </pc:spChg>
        <pc:picChg chg="add mod">
          <ac:chgData name="Saksham Gupta" userId="51e0321c-c857-4d4f-b287-4aab4acbfb5f" providerId="ADAL" clId="{670BD54B-74BE-4401-BCD5-1DD5204BF9D8}" dt="2021-08-02T10:22:55.844" v="19" actId="1076"/>
          <ac:picMkLst>
            <pc:docMk/>
            <pc:sldMk cId="2029210666" sldId="413"/>
            <ac:picMk id="6" creationId="{771BB51E-AA61-4AA3-81BF-9385529C4259}"/>
          </ac:picMkLst>
        </pc:picChg>
        <pc:picChg chg="add mod">
          <ac:chgData name="Saksham Gupta" userId="51e0321c-c857-4d4f-b287-4aab4acbfb5f" providerId="ADAL" clId="{670BD54B-74BE-4401-BCD5-1DD5204BF9D8}" dt="2021-08-02T10:22:55.844" v="19" actId="1076"/>
          <ac:picMkLst>
            <pc:docMk/>
            <pc:sldMk cId="2029210666" sldId="413"/>
            <ac:picMk id="7" creationId="{4BC446A9-ADC6-4DA6-8343-459FEF8CE83E}"/>
          </ac:picMkLst>
        </pc:picChg>
        <pc:picChg chg="add mod">
          <ac:chgData name="Saksham Gupta" userId="51e0321c-c857-4d4f-b287-4aab4acbfb5f" providerId="ADAL" clId="{670BD54B-74BE-4401-BCD5-1DD5204BF9D8}" dt="2021-08-02T10:22:55.844" v="19" actId="1076"/>
          <ac:picMkLst>
            <pc:docMk/>
            <pc:sldMk cId="2029210666" sldId="413"/>
            <ac:picMk id="8" creationId="{92987C73-3397-4A21-8C58-65584266A880}"/>
          </ac:picMkLst>
        </pc:picChg>
      </pc:sldChg>
      <pc:sldChg chg="addSp delSp modSp add mod delAnim modAnim">
        <pc:chgData name="Saksham Gupta" userId="51e0321c-c857-4d4f-b287-4aab4acbfb5f" providerId="ADAL" clId="{670BD54B-74BE-4401-BCD5-1DD5204BF9D8}" dt="2021-08-02T10:41:56.036" v="170" actId="255"/>
        <pc:sldMkLst>
          <pc:docMk/>
          <pc:sldMk cId="823734826" sldId="414"/>
        </pc:sldMkLst>
        <pc:spChg chg="add del">
          <ac:chgData name="Saksham Gupta" userId="51e0321c-c857-4d4f-b287-4aab4acbfb5f" providerId="ADAL" clId="{670BD54B-74BE-4401-BCD5-1DD5204BF9D8}" dt="2021-08-02T10:25:17.548" v="28" actId="478"/>
          <ac:spMkLst>
            <pc:docMk/>
            <pc:sldMk cId="823734826" sldId="414"/>
            <ac:spMk id="2" creationId="{652E508D-0FF4-4FC8-BA1A-27C9117F9868}"/>
          </ac:spMkLst>
        </pc:spChg>
        <pc:spChg chg="del">
          <ac:chgData name="Saksham Gupta" userId="51e0321c-c857-4d4f-b287-4aab4acbfb5f" providerId="ADAL" clId="{670BD54B-74BE-4401-BCD5-1DD5204BF9D8}" dt="2021-08-02T10:27:55.520" v="47" actId="478"/>
          <ac:spMkLst>
            <pc:docMk/>
            <pc:sldMk cId="823734826" sldId="414"/>
            <ac:spMk id="3" creationId="{4EA703FA-30E2-4496-97E0-A1C0FAF04AA3}"/>
          </ac:spMkLst>
        </pc:spChg>
        <pc:spChg chg="del">
          <ac:chgData name="Saksham Gupta" userId="51e0321c-c857-4d4f-b287-4aab4acbfb5f" providerId="ADAL" clId="{670BD54B-74BE-4401-BCD5-1DD5204BF9D8}" dt="2021-08-02T10:25:22.973" v="30" actId="478"/>
          <ac:spMkLst>
            <pc:docMk/>
            <pc:sldMk cId="823734826" sldId="414"/>
            <ac:spMk id="4" creationId="{CCDD1B1E-0CB2-4A62-9396-E7770A8EF3BF}"/>
          </ac:spMkLst>
        </pc:spChg>
        <pc:spChg chg="del">
          <ac:chgData name="Saksham Gupta" userId="51e0321c-c857-4d4f-b287-4aab4acbfb5f" providerId="ADAL" clId="{670BD54B-74BE-4401-BCD5-1DD5204BF9D8}" dt="2021-08-02T10:25:24.964" v="31" actId="478"/>
          <ac:spMkLst>
            <pc:docMk/>
            <pc:sldMk cId="823734826" sldId="414"/>
            <ac:spMk id="5" creationId="{4135D7E6-A8B3-4DEE-943A-B365C3AC8B31}"/>
          </ac:spMkLst>
        </pc:spChg>
        <pc:spChg chg="add del mod">
          <ac:chgData name="Saksham Gupta" userId="51e0321c-c857-4d4f-b287-4aab4acbfb5f" providerId="ADAL" clId="{670BD54B-74BE-4401-BCD5-1DD5204BF9D8}" dt="2021-08-02T10:25:20.079" v="29" actId="478"/>
          <ac:spMkLst>
            <pc:docMk/>
            <pc:sldMk cId="823734826" sldId="414"/>
            <ac:spMk id="6" creationId="{3A7BECA5-0A3E-4270-81FD-9D41D2208ACE}"/>
          </ac:spMkLst>
        </pc:spChg>
        <pc:spChg chg="add del mod">
          <ac:chgData name="Saksham Gupta" userId="51e0321c-c857-4d4f-b287-4aab4acbfb5f" providerId="ADAL" clId="{670BD54B-74BE-4401-BCD5-1DD5204BF9D8}" dt="2021-08-02T10:41:56.036" v="170" actId="255"/>
          <ac:spMkLst>
            <pc:docMk/>
            <pc:sldMk cId="823734826" sldId="414"/>
            <ac:spMk id="7" creationId="{7503DDB9-9424-43D6-B089-0BA965EEB40B}"/>
          </ac:spMkLst>
        </pc:spChg>
        <pc:spChg chg="add mod">
          <ac:chgData name="Saksham Gupta" userId="51e0321c-c857-4d4f-b287-4aab4acbfb5f" providerId="ADAL" clId="{670BD54B-74BE-4401-BCD5-1DD5204BF9D8}" dt="2021-08-02T10:41:19.328" v="169" actId="207"/>
          <ac:spMkLst>
            <pc:docMk/>
            <pc:sldMk cId="823734826" sldId="414"/>
            <ac:spMk id="9" creationId="{5F88A7AE-9FE7-4FDB-A38E-0B39CB8F85A1}"/>
          </ac:spMkLst>
        </pc:spChg>
        <pc:picChg chg="add mod">
          <ac:chgData name="Saksham Gupta" userId="51e0321c-c857-4d4f-b287-4aab4acbfb5f" providerId="ADAL" clId="{670BD54B-74BE-4401-BCD5-1DD5204BF9D8}" dt="2021-08-02T10:28:14.768" v="51" actId="1076"/>
          <ac:picMkLst>
            <pc:docMk/>
            <pc:sldMk cId="823734826" sldId="414"/>
            <ac:picMk id="8" creationId="{B67DFFC3-485E-41A8-AFC1-93004A27C6B3}"/>
          </ac:picMkLst>
        </pc:picChg>
        <pc:picChg chg="add del mod">
          <ac:chgData name="Saksham Gupta" userId="51e0321c-c857-4d4f-b287-4aab4acbfb5f" providerId="ADAL" clId="{670BD54B-74BE-4401-BCD5-1DD5204BF9D8}" dt="2021-08-02T10:29:53.531" v="66" actId="478"/>
          <ac:picMkLst>
            <pc:docMk/>
            <pc:sldMk cId="823734826" sldId="414"/>
            <ac:picMk id="10" creationId="{195B1252-9399-4B72-BE3A-9184A964E7A1}"/>
          </ac:picMkLst>
        </pc:picChg>
      </pc:sldChg>
      <pc:sldChg chg="addSp delSp modSp add mod ord">
        <pc:chgData name="Saksham Gupta" userId="51e0321c-c857-4d4f-b287-4aab4acbfb5f" providerId="ADAL" clId="{670BD54B-74BE-4401-BCD5-1DD5204BF9D8}" dt="2021-08-02T10:38:00.966" v="138" actId="478"/>
        <pc:sldMkLst>
          <pc:docMk/>
          <pc:sldMk cId="2026447825" sldId="415"/>
        </pc:sldMkLst>
        <pc:spChg chg="del">
          <ac:chgData name="Saksham Gupta" userId="51e0321c-c857-4d4f-b287-4aab4acbfb5f" providerId="ADAL" clId="{670BD54B-74BE-4401-BCD5-1DD5204BF9D8}" dt="2021-08-02T10:33:19.207" v="110" actId="478"/>
          <ac:spMkLst>
            <pc:docMk/>
            <pc:sldMk cId="2026447825" sldId="415"/>
            <ac:spMk id="2" creationId="{652E508D-0FF4-4FC8-BA1A-27C9117F9868}"/>
          </ac:spMkLst>
        </pc:spChg>
        <pc:spChg chg="del">
          <ac:chgData name="Saksham Gupta" userId="51e0321c-c857-4d4f-b287-4aab4acbfb5f" providerId="ADAL" clId="{670BD54B-74BE-4401-BCD5-1DD5204BF9D8}" dt="2021-08-02T10:38:00.966" v="138" actId="478"/>
          <ac:spMkLst>
            <pc:docMk/>
            <pc:sldMk cId="2026447825" sldId="415"/>
            <ac:spMk id="3" creationId="{4EA703FA-30E2-4496-97E0-A1C0FAF04AA3}"/>
          </ac:spMkLst>
        </pc:spChg>
        <pc:spChg chg="mod">
          <ac:chgData name="Saksham Gupta" userId="51e0321c-c857-4d4f-b287-4aab4acbfb5f" providerId="ADAL" clId="{670BD54B-74BE-4401-BCD5-1DD5204BF9D8}" dt="2021-08-02T10:37:34.921" v="135" actId="1076"/>
          <ac:spMkLst>
            <pc:docMk/>
            <pc:sldMk cId="2026447825" sldId="415"/>
            <ac:spMk id="4" creationId="{CCDD1B1E-0CB2-4A62-9396-E7770A8EF3BF}"/>
          </ac:spMkLst>
        </pc:spChg>
        <pc:spChg chg="del">
          <ac:chgData name="Saksham Gupta" userId="51e0321c-c857-4d4f-b287-4aab4acbfb5f" providerId="ADAL" clId="{670BD54B-74BE-4401-BCD5-1DD5204BF9D8}" dt="2021-08-02T10:30:54.346" v="90" actId="478"/>
          <ac:spMkLst>
            <pc:docMk/>
            <pc:sldMk cId="2026447825" sldId="415"/>
            <ac:spMk id="5" creationId="{4135D7E6-A8B3-4DEE-943A-B365C3AC8B31}"/>
          </ac:spMkLst>
        </pc:spChg>
        <pc:graphicFrameChg chg="add del mod">
          <ac:chgData name="Saksham Gupta" userId="51e0321c-c857-4d4f-b287-4aab4acbfb5f" providerId="ADAL" clId="{670BD54B-74BE-4401-BCD5-1DD5204BF9D8}" dt="2021-08-02T10:33:06.695" v="101" actId="478"/>
          <ac:graphicFrameMkLst>
            <pc:docMk/>
            <pc:sldMk cId="2026447825" sldId="415"/>
            <ac:graphicFrameMk id="6" creationId="{EEA71BFD-C689-4ABF-B624-07AABE0BFF26}"/>
          </ac:graphicFrameMkLst>
        </pc:graphicFrameChg>
        <pc:graphicFrameChg chg="add del mod">
          <ac:chgData name="Saksham Gupta" userId="51e0321c-c857-4d4f-b287-4aab4acbfb5f" providerId="ADAL" clId="{670BD54B-74BE-4401-BCD5-1DD5204BF9D8}" dt="2021-08-02T10:33:12.214" v="107"/>
          <ac:graphicFrameMkLst>
            <pc:docMk/>
            <pc:sldMk cId="2026447825" sldId="415"/>
            <ac:graphicFrameMk id="7" creationId="{1F8D2885-6B7E-4EEF-A3D7-7ABFEFBF76D3}"/>
          </ac:graphicFrameMkLst>
        </pc:graphicFrameChg>
        <pc:graphicFrameChg chg="add mod modGraphic">
          <ac:chgData name="Saksham Gupta" userId="51e0321c-c857-4d4f-b287-4aab4acbfb5f" providerId="ADAL" clId="{670BD54B-74BE-4401-BCD5-1DD5204BF9D8}" dt="2021-08-02T10:37:05.913" v="129" actId="14734"/>
          <ac:graphicFrameMkLst>
            <pc:docMk/>
            <pc:sldMk cId="2026447825" sldId="415"/>
            <ac:graphicFrameMk id="8" creationId="{33CDEF0A-2CDD-4BE2-923E-6730FED78480}"/>
          </ac:graphicFrameMkLst>
        </pc:graphicFrameChg>
        <pc:graphicFrameChg chg="add del">
          <ac:chgData name="Saksham Gupta" userId="51e0321c-c857-4d4f-b287-4aab4acbfb5f" providerId="ADAL" clId="{670BD54B-74BE-4401-BCD5-1DD5204BF9D8}" dt="2021-08-02T10:34:13.305" v="115"/>
          <ac:graphicFrameMkLst>
            <pc:docMk/>
            <pc:sldMk cId="2026447825" sldId="415"/>
            <ac:graphicFrameMk id="9" creationId="{0B25DBB8-9F3D-4023-B3B0-8C1905C495A9}"/>
          </ac:graphicFrameMkLst>
        </pc:graphicFrameChg>
        <pc:picChg chg="add del mod">
          <ac:chgData name="Saksham Gupta" userId="51e0321c-c857-4d4f-b287-4aab4acbfb5f" providerId="ADAL" clId="{670BD54B-74BE-4401-BCD5-1DD5204BF9D8}" dt="2021-08-02T10:37:35.877" v="136"/>
          <ac:picMkLst>
            <pc:docMk/>
            <pc:sldMk cId="2026447825" sldId="415"/>
            <ac:picMk id="10" creationId="{6B8B010E-0D9E-404E-AD2E-EABB08E660CF}"/>
          </ac:picMkLst>
        </pc:picChg>
      </pc:sldChg>
      <pc:sldChg chg="addSp delSp modSp add mod addAnim delAnim modAnim">
        <pc:chgData name="Saksham Gupta" userId="51e0321c-c857-4d4f-b287-4aab4acbfb5f" providerId="ADAL" clId="{670BD54B-74BE-4401-BCD5-1DD5204BF9D8}" dt="2021-08-02T10:42:37.176" v="173" actId="1076"/>
        <pc:sldMkLst>
          <pc:docMk/>
          <pc:sldMk cId="1154863007" sldId="416"/>
        </pc:sldMkLst>
        <pc:spChg chg="del">
          <ac:chgData name="Saksham Gupta" userId="51e0321c-c857-4d4f-b287-4aab4acbfb5f" providerId="ADAL" clId="{670BD54B-74BE-4401-BCD5-1DD5204BF9D8}" dt="2021-08-02T10:38:43.893" v="157" actId="478"/>
          <ac:spMkLst>
            <pc:docMk/>
            <pc:sldMk cId="1154863007" sldId="416"/>
            <ac:spMk id="2" creationId="{652E508D-0FF4-4FC8-BA1A-27C9117F9868}"/>
          </ac:spMkLst>
        </pc:spChg>
        <pc:spChg chg="mod">
          <ac:chgData name="Saksham Gupta" userId="51e0321c-c857-4d4f-b287-4aab4acbfb5f" providerId="ADAL" clId="{670BD54B-74BE-4401-BCD5-1DD5204BF9D8}" dt="2021-08-02T10:42:37.176" v="173" actId="1076"/>
          <ac:spMkLst>
            <pc:docMk/>
            <pc:sldMk cId="1154863007" sldId="416"/>
            <ac:spMk id="4" creationId="{CCDD1B1E-0CB2-4A62-9396-E7770A8EF3BF}"/>
          </ac:spMkLst>
        </pc:spChg>
        <pc:spChg chg="del">
          <ac:chgData name="Saksham Gupta" userId="51e0321c-c857-4d4f-b287-4aab4acbfb5f" providerId="ADAL" clId="{670BD54B-74BE-4401-BCD5-1DD5204BF9D8}" dt="2021-08-02T10:42:31.532" v="172" actId="478"/>
          <ac:spMkLst>
            <pc:docMk/>
            <pc:sldMk cId="1154863007" sldId="416"/>
            <ac:spMk id="5" creationId="{4135D7E6-A8B3-4DEE-943A-B365C3AC8B31}"/>
          </ac:spMkLst>
        </pc:spChg>
        <pc:spChg chg="add mod">
          <ac:chgData name="Saksham Gupta" userId="51e0321c-c857-4d4f-b287-4aab4acbfb5f" providerId="ADAL" clId="{670BD54B-74BE-4401-BCD5-1DD5204BF9D8}" dt="2021-08-02T10:40:18.793" v="166" actId="108"/>
          <ac:spMkLst>
            <pc:docMk/>
            <pc:sldMk cId="1154863007" sldId="416"/>
            <ac:spMk id="6" creationId="{4558B6E9-BBDD-4D57-ABF9-3929CD943A1F}"/>
          </ac:spMkLst>
        </pc:spChg>
        <pc:spChg chg="add mod">
          <ac:chgData name="Saksham Gupta" userId="51e0321c-c857-4d4f-b287-4aab4acbfb5f" providerId="ADAL" clId="{670BD54B-74BE-4401-BCD5-1DD5204BF9D8}" dt="2021-08-02T10:40:22.761" v="168" actId="1076"/>
          <ac:spMkLst>
            <pc:docMk/>
            <pc:sldMk cId="1154863007" sldId="416"/>
            <ac:spMk id="7" creationId="{C54CAF6D-8CE9-4C41-818A-EB71C42FB58F}"/>
          </ac:spMkLst>
        </pc:spChg>
      </pc:sldChg>
      <pc:sldChg chg="add del">
        <pc:chgData name="Saksham Gupta" userId="51e0321c-c857-4d4f-b287-4aab4acbfb5f" providerId="ADAL" clId="{670BD54B-74BE-4401-BCD5-1DD5204BF9D8}" dt="2021-08-02T10:32:01.466" v="97" actId="47"/>
        <pc:sldMkLst>
          <pc:docMk/>
          <pc:sldMk cId="4043918138" sldId="416"/>
        </pc:sldMkLst>
      </pc:sldChg>
      <pc:sldChg chg="add del">
        <pc:chgData name="Saksham Gupta" userId="51e0321c-c857-4d4f-b287-4aab4acbfb5f" providerId="ADAL" clId="{670BD54B-74BE-4401-BCD5-1DD5204BF9D8}" dt="2021-08-02T10:37:10.084" v="130" actId="47"/>
        <pc:sldMkLst>
          <pc:docMk/>
          <pc:sldMk cId="4088555490" sldId="416"/>
        </pc:sldMkLst>
      </pc:sldChg>
      <pc:sldChg chg="delSp modSp add mod ord">
        <pc:chgData name="Saksham Gupta" userId="51e0321c-c857-4d4f-b287-4aab4acbfb5f" providerId="ADAL" clId="{670BD54B-74BE-4401-BCD5-1DD5204BF9D8}" dt="2021-08-02T10:45:58.669" v="219" actId="478"/>
        <pc:sldMkLst>
          <pc:docMk/>
          <pc:sldMk cId="3389918419" sldId="417"/>
        </pc:sldMkLst>
        <pc:spChg chg="mod">
          <ac:chgData name="Saksham Gupta" userId="51e0321c-c857-4d4f-b287-4aab4acbfb5f" providerId="ADAL" clId="{670BD54B-74BE-4401-BCD5-1DD5204BF9D8}" dt="2021-08-02T10:45:55.974" v="218" actId="20577"/>
          <ac:spMkLst>
            <pc:docMk/>
            <pc:sldMk cId="3389918419" sldId="417"/>
            <ac:spMk id="4" creationId="{CCDD1B1E-0CB2-4A62-9396-E7770A8EF3BF}"/>
          </ac:spMkLst>
        </pc:spChg>
        <pc:spChg chg="del">
          <ac:chgData name="Saksham Gupta" userId="51e0321c-c857-4d4f-b287-4aab4acbfb5f" providerId="ADAL" clId="{670BD54B-74BE-4401-BCD5-1DD5204BF9D8}" dt="2021-08-02T10:45:58.669" v="219" actId="478"/>
          <ac:spMkLst>
            <pc:docMk/>
            <pc:sldMk cId="3389918419" sldId="417"/>
            <ac:spMk id="5" creationId="{4135D7E6-A8B3-4DEE-943A-B365C3AC8B31}"/>
          </ac:spMkLst>
        </pc:spChg>
      </pc:sldChg>
    </pc:docChg>
  </pc:docChgLst>
  <pc:docChgLst>
    <pc:chgData name="Saksham Gupta" userId="51e0321c-c857-4d4f-b287-4aab4acbfb5f" providerId="ADAL" clId="{B0256A01-985D-4633-8AC7-8E73D9BB729A}"/>
    <pc:docChg chg="undo custSel addSld delSld modSld sldOrd">
      <pc:chgData name="Saksham Gupta" userId="51e0321c-c857-4d4f-b287-4aab4acbfb5f" providerId="ADAL" clId="{B0256A01-985D-4633-8AC7-8E73D9BB729A}" dt="2021-02-06T17:47:18.523" v="4545" actId="20577"/>
      <pc:docMkLst>
        <pc:docMk/>
      </pc:docMkLst>
      <pc:sldChg chg="modSp mod">
        <pc:chgData name="Saksham Gupta" userId="51e0321c-c857-4d4f-b287-4aab4acbfb5f" providerId="ADAL" clId="{B0256A01-985D-4633-8AC7-8E73D9BB729A}" dt="2021-02-06T10:39:30.873" v="1796" actId="20577"/>
        <pc:sldMkLst>
          <pc:docMk/>
          <pc:sldMk cId="3176694334" sldId="259"/>
        </pc:sldMkLst>
        <pc:graphicFrameChg chg="modGraphic">
          <ac:chgData name="Saksham Gupta" userId="51e0321c-c857-4d4f-b287-4aab4acbfb5f" providerId="ADAL" clId="{B0256A01-985D-4633-8AC7-8E73D9BB729A}" dt="2021-02-06T10:39:30.873" v="1796" actId="20577"/>
          <ac:graphicFrameMkLst>
            <pc:docMk/>
            <pc:sldMk cId="3176694334" sldId="259"/>
            <ac:graphicFrameMk id="8" creationId="{00000000-0000-0000-0000-000000000000}"/>
          </ac:graphicFrameMkLst>
        </pc:graphicFrameChg>
      </pc:sldChg>
      <pc:sldChg chg="modSp mod">
        <pc:chgData name="Saksham Gupta" userId="51e0321c-c857-4d4f-b287-4aab4acbfb5f" providerId="ADAL" clId="{B0256A01-985D-4633-8AC7-8E73D9BB729A}" dt="2021-02-06T10:40:21.724" v="1802" actId="20577"/>
        <pc:sldMkLst>
          <pc:docMk/>
          <pc:sldMk cId="3330879614" sldId="260"/>
        </pc:sldMkLst>
        <pc:spChg chg="mod">
          <ac:chgData name="Saksham Gupta" userId="51e0321c-c857-4d4f-b287-4aab4acbfb5f" providerId="ADAL" clId="{B0256A01-985D-4633-8AC7-8E73D9BB729A}" dt="2021-02-06T10:40:21.724" v="1802" actId="20577"/>
          <ac:spMkLst>
            <pc:docMk/>
            <pc:sldMk cId="3330879614" sldId="260"/>
            <ac:spMk id="3" creationId="{00000000-0000-0000-0000-000000000000}"/>
          </ac:spMkLst>
        </pc:spChg>
      </pc:sldChg>
      <pc:sldChg chg="modSp">
        <pc:chgData name="Saksham Gupta" userId="51e0321c-c857-4d4f-b287-4aab4acbfb5f" providerId="ADAL" clId="{B0256A01-985D-4633-8AC7-8E73D9BB729A}" dt="2021-02-06T10:40:49.488" v="1803" actId="123"/>
        <pc:sldMkLst>
          <pc:docMk/>
          <pc:sldMk cId="726907140" sldId="262"/>
        </pc:sldMkLst>
        <pc:spChg chg="mod">
          <ac:chgData name="Saksham Gupta" userId="51e0321c-c857-4d4f-b287-4aab4acbfb5f" providerId="ADAL" clId="{B0256A01-985D-4633-8AC7-8E73D9BB729A}" dt="2021-02-06T10:40:49.488" v="1803" actId="123"/>
          <ac:spMkLst>
            <pc:docMk/>
            <pc:sldMk cId="726907140" sldId="262"/>
            <ac:spMk id="3" creationId="{00000000-0000-0000-0000-000000000000}"/>
          </ac:spMkLst>
        </pc:spChg>
      </pc:sldChg>
      <pc:sldChg chg="modSp">
        <pc:chgData name="Saksham Gupta" userId="51e0321c-c857-4d4f-b287-4aab4acbfb5f" providerId="ADAL" clId="{B0256A01-985D-4633-8AC7-8E73D9BB729A}" dt="2021-02-06T10:46:02.280" v="1942" actId="20577"/>
        <pc:sldMkLst>
          <pc:docMk/>
          <pc:sldMk cId="561485340" sldId="265"/>
        </pc:sldMkLst>
        <pc:spChg chg="mod">
          <ac:chgData name="Saksham Gupta" userId="51e0321c-c857-4d4f-b287-4aab4acbfb5f" providerId="ADAL" clId="{B0256A01-985D-4633-8AC7-8E73D9BB729A}" dt="2021-02-06T10:46:02.280" v="1942" actId="20577"/>
          <ac:spMkLst>
            <pc:docMk/>
            <pc:sldMk cId="561485340" sldId="265"/>
            <ac:spMk id="3" creationId="{00000000-0000-0000-0000-000000000000}"/>
          </ac:spMkLst>
        </pc:spChg>
      </pc:sldChg>
      <pc:sldChg chg="ord">
        <pc:chgData name="Saksham Gupta" userId="51e0321c-c857-4d4f-b287-4aab4acbfb5f" providerId="ADAL" clId="{B0256A01-985D-4633-8AC7-8E73D9BB729A}" dt="2021-02-06T09:52:56.371" v="462"/>
        <pc:sldMkLst>
          <pc:docMk/>
          <pc:sldMk cId="3620490823" sldId="269"/>
        </pc:sldMkLst>
      </pc:sldChg>
      <pc:sldChg chg="ord">
        <pc:chgData name="Saksham Gupta" userId="51e0321c-c857-4d4f-b287-4aab4acbfb5f" providerId="ADAL" clId="{B0256A01-985D-4633-8AC7-8E73D9BB729A}" dt="2021-02-06T09:50:34.202" v="406"/>
        <pc:sldMkLst>
          <pc:docMk/>
          <pc:sldMk cId="225965591" sldId="270"/>
        </pc:sldMkLst>
      </pc:sldChg>
      <pc:sldChg chg="delSp modSp mod">
        <pc:chgData name="Saksham Gupta" userId="51e0321c-c857-4d4f-b287-4aab4acbfb5f" providerId="ADAL" clId="{B0256A01-985D-4633-8AC7-8E73D9BB729A}" dt="2021-02-06T10:42:49.155" v="1836" actId="20577"/>
        <pc:sldMkLst>
          <pc:docMk/>
          <pc:sldMk cId="2688116769" sldId="271"/>
        </pc:sldMkLst>
        <pc:spChg chg="mod">
          <ac:chgData name="Saksham Gupta" userId="51e0321c-c857-4d4f-b287-4aab4acbfb5f" providerId="ADAL" clId="{B0256A01-985D-4633-8AC7-8E73D9BB729A}" dt="2021-02-06T10:42:49.155" v="1836" actId="20577"/>
          <ac:spMkLst>
            <pc:docMk/>
            <pc:sldMk cId="2688116769" sldId="271"/>
            <ac:spMk id="4" creationId="{00000000-0000-0000-0000-000000000000}"/>
          </ac:spMkLst>
        </pc:spChg>
        <pc:picChg chg="del">
          <ac:chgData name="Saksham Gupta" userId="51e0321c-c857-4d4f-b287-4aab4acbfb5f" providerId="ADAL" clId="{B0256A01-985D-4633-8AC7-8E73D9BB729A}" dt="2021-02-06T09:50:53.166" v="407" actId="478"/>
          <ac:picMkLst>
            <pc:docMk/>
            <pc:sldMk cId="2688116769" sldId="271"/>
            <ac:picMk id="7" creationId="{62E47460-7CBF-463C-A7FC-177A92646A12}"/>
          </ac:picMkLst>
        </pc:picChg>
        <pc:picChg chg="del">
          <ac:chgData name="Saksham Gupta" userId="51e0321c-c857-4d4f-b287-4aab4acbfb5f" providerId="ADAL" clId="{B0256A01-985D-4633-8AC7-8E73D9BB729A}" dt="2021-02-06T09:50:55.179" v="408" actId="478"/>
          <ac:picMkLst>
            <pc:docMk/>
            <pc:sldMk cId="2688116769" sldId="271"/>
            <ac:picMk id="8" creationId="{3CBB3CD6-FDE6-43DE-9B67-D0DC1C47F9EE}"/>
          </ac:picMkLst>
        </pc:picChg>
      </pc:sldChg>
      <pc:sldChg chg="delSp modSp mod delAnim modAnim">
        <pc:chgData name="Saksham Gupta" userId="51e0321c-c857-4d4f-b287-4aab4acbfb5f" providerId="ADAL" clId="{B0256A01-985D-4633-8AC7-8E73D9BB729A}" dt="2021-02-06T09:51:16.181" v="413" actId="478"/>
        <pc:sldMkLst>
          <pc:docMk/>
          <pc:sldMk cId="4021940602" sldId="272"/>
        </pc:sldMkLst>
        <pc:spChg chg="del mod">
          <ac:chgData name="Saksham Gupta" userId="51e0321c-c857-4d4f-b287-4aab4acbfb5f" providerId="ADAL" clId="{B0256A01-985D-4633-8AC7-8E73D9BB729A}" dt="2021-02-06T09:51:16.181" v="413" actId="478"/>
          <ac:spMkLst>
            <pc:docMk/>
            <pc:sldMk cId="4021940602" sldId="272"/>
            <ac:spMk id="9" creationId="{8B310475-034A-4136-A6BD-D7C6BCC783AF}"/>
          </ac:spMkLst>
        </pc:spChg>
      </pc:sldChg>
      <pc:sldChg chg="modSp mod">
        <pc:chgData name="Saksham Gupta" userId="51e0321c-c857-4d4f-b287-4aab4acbfb5f" providerId="ADAL" clId="{B0256A01-985D-4633-8AC7-8E73D9BB729A}" dt="2021-02-06T10:43:00.145" v="1837" actId="20577"/>
        <pc:sldMkLst>
          <pc:docMk/>
          <pc:sldMk cId="4076276578" sldId="273"/>
        </pc:sldMkLst>
        <pc:graphicFrameChg chg="modGraphic">
          <ac:chgData name="Saksham Gupta" userId="51e0321c-c857-4d4f-b287-4aab4acbfb5f" providerId="ADAL" clId="{B0256A01-985D-4633-8AC7-8E73D9BB729A}" dt="2021-02-06T10:43:00.145" v="1837" actId="20577"/>
          <ac:graphicFrameMkLst>
            <pc:docMk/>
            <pc:sldMk cId="4076276578" sldId="273"/>
            <ac:graphicFrameMk id="8" creationId="{00000000-0000-0000-0000-000000000000}"/>
          </ac:graphicFrameMkLst>
        </pc:graphicFrameChg>
      </pc:sldChg>
      <pc:sldChg chg="modSp">
        <pc:chgData name="Saksham Gupta" userId="51e0321c-c857-4d4f-b287-4aab4acbfb5f" providerId="ADAL" clId="{B0256A01-985D-4633-8AC7-8E73D9BB729A}" dt="2021-02-06T10:43:09.978" v="1840" actId="20577"/>
        <pc:sldMkLst>
          <pc:docMk/>
          <pc:sldMk cId="2312674020" sldId="274"/>
        </pc:sldMkLst>
        <pc:spChg chg="mod">
          <ac:chgData name="Saksham Gupta" userId="51e0321c-c857-4d4f-b287-4aab4acbfb5f" providerId="ADAL" clId="{B0256A01-985D-4633-8AC7-8E73D9BB729A}" dt="2021-02-06T10:43:09.978" v="1840" actId="20577"/>
          <ac:spMkLst>
            <pc:docMk/>
            <pc:sldMk cId="2312674020" sldId="274"/>
            <ac:spMk id="3" creationId="{00000000-0000-0000-0000-000000000000}"/>
          </ac:spMkLst>
        </pc:spChg>
        <pc:spChg chg="mod">
          <ac:chgData name="Saksham Gupta" userId="51e0321c-c857-4d4f-b287-4aab4acbfb5f" providerId="ADAL" clId="{B0256A01-985D-4633-8AC7-8E73D9BB729A}" dt="2021-02-06T09:52:02.241" v="454" actId="20577"/>
          <ac:spMkLst>
            <pc:docMk/>
            <pc:sldMk cId="2312674020" sldId="274"/>
            <ac:spMk id="8" creationId="{00000000-0000-0000-0000-000000000000}"/>
          </ac:spMkLst>
        </pc:spChg>
      </pc:sldChg>
      <pc:sldChg chg="modSp mod">
        <pc:chgData name="Saksham Gupta" userId="51e0321c-c857-4d4f-b287-4aab4acbfb5f" providerId="ADAL" clId="{B0256A01-985D-4633-8AC7-8E73D9BB729A}" dt="2021-02-06T09:52:15.198" v="456" actId="20577"/>
        <pc:sldMkLst>
          <pc:docMk/>
          <pc:sldMk cId="1284453442" sldId="275"/>
        </pc:sldMkLst>
        <pc:spChg chg="mod">
          <ac:chgData name="Saksham Gupta" userId="51e0321c-c857-4d4f-b287-4aab4acbfb5f" providerId="ADAL" clId="{B0256A01-985D-4633-8AC7-8E73D9BB729A}" dt="2021-02-06T09:52:15.198" v="456" actId="20577"/>
          <ac:spMkLst>
            <pc:docMk/>
            <pc:sldMk cId="1284453442" sldId="275"/>
            <ac:spMk id="12" creationId="{00000000-0000-0000-0000-000000000000}"/>
          </ac:spMkLst>
        </pc:spChg>
      </pc:sldChg>
      <pc:sldChg chg="modSp">
        <pc:chgData name="Saksham Gupta" userId="51e0321c-c857-4d4f-b287-4aab4acbfb5f" providerId="ADAL" clId="{B0256A01-985D-4633-8AC7-8E73D9BB729A}" dt="2021-02-06T10:43:37.089" v="1842" actId="33524"/>
        <pc:sldMkLst>
          <pc:docMk/>
          <pc:sldMk cId="1744970540" sldId="276"/>
        </pc:sldMkLst>
        <pc:spChg chg="mod">
          <ac:chgData name="Saksham Gupta" userId="51e0321c-c857-4d4f-b287-4aab4acbfb5f" providerId="ADAL" clId="{B0256A01-985D-4633-8AC7-8E73D9BB729A}" dt="2021-02-06T10:43:37.089" v="1842" actId="33524"/>
          <ac:spMkLst>
            <pc:docMk/>
            <pc:sldMk cId="1744970540" sldId="276"/>
            <ac:spMk id="3" creationId="{00000000-0000-0000-0000-000000000000}"/>
          </ac:spMkLst>
        </pc:spChg>
      </pc:sldChg>
      <pc:sldChg chg="modSp mod">
        <pc:chgData name="Saksham Gupta" userId="51e0321c-c857-4d4f-b287-4aab4acbfb5f" providerId="ADAL" clId="{B0256A01-985D-4633-8AC7-8E73D9BB729A}" dt="2021-02-06T17:46:08.042" v="4455" actId="115"/>
        <pc:sldMkLst>
          <pc:docMk/>
          <pc:sldMk cId="1737247942" sldId="278"/>
        </pc:sldMkLst>
        <pc:spChg chg="mod">
          <ac:chgData name="Saksham Gupta" userId="51e0321c-c857-4d4f-b287-4aab4acbfb5f" providerId="ADAL" clId="{B0256A01-985D-4633-8AC7-8E73D9BB729A}" dt="2021-02-06T17:46:08.042" v="4455" actId="115"/>
          <ac:spMkLst>
            <pc:docMk/>
            <pc:sldMk cId="1737247942" sldId="278"/>
            <ac:spMk id="6" creationId="{00000000-0000-0000-0000-000000000000}"/>
          </ac:spMkLst>
        </pc:spChg>
      </pc:sldChg>
      <pc:sldChg chg="modSp">
        <pc:chgData name="Saksham Gupta" userId="51e0321c-c857-4d4f-b287-4aab4acbfb5f" providerId="ADAL" clId="{B0256A01-985D-4633-8AC7-8E73D9BB729A}" dt="2021-02-06T17:47:18.523" v="4545" actId="20577"/>
        <pc:sldMkLst>
          <pc:docMk/>
          <pc:sldMk cId="637138995" sldId="279"/>
        </pc:sldMkLst>
        <pc:spChg chg="mod">
          <ac:chgData name="Saksham Gupta" userId="51e0321c-c857-4d4f-b287-4aab4acbfb5f" providerId="ADAL" clId="{B0256A01-985D-4633-8AC7-8E73D9BB729A}" dt="2021-02-06T17:47:18.523" v="4545" actId="20577"/>
          <ac:spMkLst>
            <pc:docMk/>
            <pc:sldMk cId="637138995" sldId="279"/>
            <ac:spMk id="3" creationId="{00000000-0000-0000-0000-000000000000}"/>
          </ac:spMkLst>
        </pc:spChg>
      </pc:sldChg>
      <pc:sldChg chg="modSp mod">
        <pc:chgData name="Saksham Gupta" userId="51e0321c-c857-4d4f-b287-4aab4acbfb5f" providerId="ADAL" clId="{B0256A01-985D-4633-8AC7-8E73D9BB729A}" dt="2021-02-06T10:11:29.017" v="1511" actId="20577"/>
        <pc:sldMkLst>
          <pc:docMk/>
          <pc:sldMk cId="2390804446" sldId="282"/>
        </pc:sldMkLst>
        <pc:graphicFrameChg chg="modGraphic">
          <ac:chgData name="Saksham Gupta" userId="51e0321c-c857-4d4f-b287-4aab4acbfb5f" providerId="ADAL" clId="{B0256A01-985D-4633-8AC7-8E73D9BB729A}" dt="2021-02-06T10:11:29.017" v="1511" actId="20577"/>
          <ac:graphicFrameMkLst>
            <pc:docMk/>
            <pc:sldMk cId="2390804446" sldId="282"/>
            <ac:graphicFrameMk id="8" creationId="{00000000-0000-0000-0000-000000000000}"/>
          </ac:graphicFrameMkLst>
        </pc:graphicFrameChg>
      </pc:sldChg>
      <pc:sldChg chg="modSp mod">
        <pc:chgData name="Saksham Gupta" userId="51e0321c-c857-4d4f-b287-4aab4acbfb5f" providerId="ADAL" clId="{B0256A01-985D-4633-8AC7-8E73D9BB729A}" dt="2021-02-06T09:55:40.861" v="518" actId="20577"/>
        <pc:sldMkLst>
          <pc:docMk/>
          <pc:sldMk cId="544910270" sldId="284"/>
        </pc:sldMkLst>
        <pc:spChg chg="mod">
          <ac:chgData name="Saksham Gupta" userId="51e0321c-c857-4d4f-b287-4aab4acbfb5f" providerId="ADAL" clId="{B0256A01-985D-4633-8AC7-8E73D9BB729A}" dt="2021-02-06T09:55:40.861" v="518" actId="20577"/>
          <ac:spMkLst>
            <pc:docMk/>
            <pc:sldMk cId="544910270" sldId="284"/>
            <ac:spMk id="12" creationId="{00000000-0000-0000-0000-000000000000}"/>
          </ac:spMkLst>
        </pc:spChg>
      </pc:sldChg>
      <pc:sldChg chg="modSp">
        <pc:chgData name="Saksham Gupta" userId="51e0321c-c857-4d4f-b287-4aab4acbfb5f" providerId="ADAL" clId="{B0256A01-985D-4633-8AC7-8E73D9BB729A}" dt="2021-02-06T10:00:55.947" v="1333" actId="20577"/>
        <pc:sldMkLst>
          <pc:docMk/>
          <pc:sldMk cId="1145920631" sldId="285"/>
        </pc:sldMkLst>
        <pc:spChg chg="mod">
          <ac:chgData name="Saksham Gupta" userId="51e0321c-c857-4d4f-b287-4aab4acbfb5f" providerId="ADAL" clId="{B0256A01-985D-4633-8AC7-8E73D9BB729A}" dt="2021-02-06T10:00:55.947" v="1333" actId="20577"/>
          <ac:spMkLst>
            <pc:docMk/>
            <pc:sldMk cId="1145920631" sldId="285"/>
            <ac:spMk id="3" creationId="{00000000-0000-0000-0000-000000000000}"/>
          </ac:spMkLst>
        </pc:spChg>
      </pc:sldChg>
      <pc:sldChg chg="del">
        <pc:chgData name="Saksham Gupta" userId="51e0321c-c857-4d4f-b287-4aab4acbfb5f" providerId="ADAL" clId="{B0256A01-985D-4633-8AC7-8E73D9BB729A}" dt="2021-02-06T10:01:24.926" v="1334" actId="47"/>
        <pc:sldMkLst>
          <pc:docMk/>
          <pc:sldMk cId="1051813860" sldId="286"/>
        </pc:sldMkLst>
      </pc:sldChg>
      <pc:sldChg chg="modSp mod modAnim">
        <pc:chgData name="Saksham Gupta" userId="51e0321c-c857-4d4f-b287-4aab4acbfb5f" providerId="ADAL" clId="{B0256A01-985D-4633-8AC7-8E73D9BB729A}" dt="2021-02-06T10:08:47.961" v="1498" actId="123"/>
        <pc:sldMkLst>
          <pc:docMk/>
          <pc:sldMk cId="978725264" sldId="288"/>
        </pc:sldMkLst>
        <pc:spChg chg="mod">
          <ac:chgData name="Saksham Gupta" userId="51e0321c-c857-4d4f-b287-4aab4acbfb5f" providerId="ADAL" clId="{B0256A01-985D-4633-8AC7-8E73D9BB729A}" dt="2021-02-06T10:08:47.961" v="1498" actId="123"/>
          <ac:spMkLst>
            <pc:docMk/>
            <pc:sldMk cId="978725264" sldId="288"/>
            <ac:spMk id="3" creationId="{00000000-0000-0000-0000-000000000000}"/>
          </ac:spMkLst>
        </pc:spChg>
      </pc:sldChg>
      <pc:sldChg chg="addSp modSp mod">
        <pc:chgData name="Saksham Gupta" userId="51e0321c-c857-4d4f-b287-4aab4acbfb5f" providerId="ADAL" clId="{B0256A01-985D-4633-8AC7-8E73D9BB729A}" dt="2021-02-06T10:27:01.526" v="1522" actId="962"/>
        <pc:sldMkLst>
          <pc:docMk/>
          <pc:sldMk cId="3144655892" sldId="290"/>
        </pc:sldMkLst>
        <pc:picChg chg="mod">
          <ac:chgData name="Saksham Gupta" userId="51e0321c-c857-4d4f-b287-4aab4acbfb5f" providerId="ADAL" clId="{B0256A01-985D-4633-8AC7-8E73D9BB729A}" dt="2021-02-06T10:25:59.974" v="1518" actId="1076"/>
          <ac:picMkLst>
            <pc:docMk/>
            <pc:sldMk cId="3144655892" sldId="290"/>
            <ac:picMk id="3" creationId="{00000000-0000-0000-0000-000000000000}"/>
          </ac:picMkLst>
        </pc:picChg>
        <pc:picChg chg="add mod">
          <ac:chgData name="Saksham Gupta" userId="51e0321c-c857-4d4f-b287-4aab4acbfb5f" providerId="ADAL" clId="{B0256A01-985D-4633-8AC7-8E73D9BB729A}" dt="2021-02-06T10:27:01.526" v="1522" actId="962"/>
          <ac:picMkLst>
            <pc:docMk/>
            <pc:sldMk cId="3144655892" sldId="290"/>
            <ac:picMk id="6" creationId="{B6B983D9-64DB-4937-BAC0-74758956AC99}"/>
          </ac:picMkLst>
        </pc:picChg>
      </pc:sldChg>
      <pc:sldChg chg="addSp delSp modSp mod delAnim modAnim">
        <pc:chgData name="Saksham Gupta" userId="51e0321c-c857-4d4f-b287-4aab4acbfb5f" providerId="ADAL" clId="{B0256A01-985D-4633-8AC7-8E73D9BB729A}" dt="2021-02-06T10:36:09.214" v="1669" actId="1076"/>
        <pc:sldMkLst>
          <pc:docMk/>
          <pc:sldMk cId="2814532137" sldId="291"/>
        </pc:sldMkLst>
        <pc:spChg chg="mod">
          <ac:chgData name="Saksham Gupta" userId="51e0321c-c857-4d4f-b287-4aab4acbfb5f" providerId="ADAL" clId="{B0256A01-985D-4633-8AC7-8E73D9BB729A}" dt="2021-02-06T10:35:36.845" v="1653" actId="14100"/>
          <ac:spMkLst>
            <pc:docMk/>
            <pc:sldMk cId="2814532137" sldId="291"/>
            <ac:spMk id="3" creationId="{00000000-0000-0000-0000-000000000000}"/>
          </ac:spMkLst>
        </pc:spChg>
        <pc:spChg chg="del mod">
          <ac:chgData name="Saksham Gupta" userId="51e0321c-c857-4d4f-b287-4aab4acbfb5f" providerId="ADAL" clId="{B0256A01-985D-4633-8AC7-8E73D9BB729A}" dt="2021-02-06T10:35:56.292" v="1666"/>
          <ac:spMkLst>
            <pc:docMk/>
            <pc:sldMk cId="2814532137" sldId="291"/>
            <ac:spMk id="6" creationId="{00000000-0000-0000-0000-000000000000}"/>
          </ac:spMkLst>
        </pc:spChg>
        <pc:spChg chg="mod">
          <ac:chgData name="Saksham Gupta" userId="51e0321c-c857-4d4f-b287-4aab4acbfb5f" providerId="ADAL" clId="{B0256A01-985D-4633-8AC7-8E73D9BB729A}" dt="2021-02-06T10:35:53.380" v="1664"/>
          <ac:spMkLst>
            <pc:docMk/>
            <pc:sldMk cId="2814532137" sldId="291"/>
            <ac:spMk id="8" creationId="{00000000-0000-0000-0000-000000000000}"/>
          </ac:spMkLst>
        </pc:spChg>
        <pc:picChg chg="mod">
          <ac:chgData name="Saksham Gupta" userId="51e0321c-c857-4d4f-b287-4aab4acbfb5f" providerId="ADAL" clId="{B0256A01-985D-4633-8AC7-8E73D9BB729A}" dt="2021-02-06T10:35:20.468" v="1626" actId="1076"/>
          <ac:picMkLst>
            <pc:docMk/>
            <pc:sldMk cId="2814532137" sldId="291"/>
            <ac:picMk id="10" creationId="{00000000-0000-0000-0000-000000000000}"/>
          </ac:picMkLst>
        </pc:picChg>
        <pc:picChg chg="add mod">
          <ac:chgData name="Saksham Gupta" userId="51e0321c-c857-4d4f-b287-4aab4acbfb5f" providerId="ADAL" clId="{B0256A01-985D-4633-8AC7-8E73D9BB729A}" dt="2021-02-06T10:36:09.214" v="1669" actId="1076"/>
          <ac:picMkLst>
            <pc:docMk/>
            <pc:sldMk cId="2814532137" sldId="291"/>
            <ac:picMk id="11" creationId="{0EA8D221-1B31-4546-8C38-7513913E896D}"/>
          </ac:picMkLst>
        </pc:picChg>
      </pc:sldChg>
      <pc:sldChg chg="modSp mod">
        <pc:chgData name="Saksham Gupta" userId="51e0321c-c857-4d4f-b287-4aab4acbfb5f" providerId="ADAL" clId="{B0256A01-985D-4633-8AC7-8E73D9BB729A}" dt="2021-02-06T10:36:43.509" v="1734" actId="20577"/>
        <pc:sldMkLst>
          <pc:docMk/>
          <pc:sldMk cId="2538979005" sldId="292"/>
        </pc:sldMkLst>
        <pc:graphicFrameChg chg="modGraphic">
          <ac:chgData name="Saksham Gupta" userId="51e0321c-c857-4d4f-b287-4aab4acbfb5f" providerId="ADAL" clId="{B0256A01-985D-4633-8AC7-8E73D9BB729A}" dt="2021-02-06T10:36:43.509" v="1734" actId="20577"/>
          <ac:graphicFrameMkLst>
            <pc:docMk/>
            <pc:sldMk cId="2538979005" sldId="292"/>
            <ac:graphicFrameMk id="8" creationId="{00000000-0000-0000-0000-000000000000}"/>
          </ac:graphicFrameMkLst>
        </pc:graphicFrameChg>
      </pc:sldChg>
      <pc:sldChg chg="modSp">
        <pc:chgData name="Saksham Gupta" userId="51e0321c-c857-4d4f-b287-4aab4acbfb5f" providerId="ADAL" clId="{B0256A01-985D-4633-8AC7-8E73D9BB729A}" dt="2021-02-06T10:35:01.931" v="1623" actId="20577"/>
        <pc:sldMkLst>
          <pc:docMk/>
          <pc:sldMk cId="3190559793" sldId="293"/>
        </pc:sldMkLst>
        <pc:spChg chg="mod">
          <ac:chgData name="Saksham Gupta" userId="51e0321c-c857-4d4f-b287-4aab4acbfb5f" providerId="ADAL" clId="{B0256A01-985D-4633-8AC7-8E73D9BB729A}" dt="2021-02-06T10:18:55.446" v="1514" actId="20577"/>
          <ac:spMkLst>
            <pc:docMk/>
            <pc:sldMk cId="3190559793" sldId="293"/>
            <ac:spMk id="3" creationId="{00000000-0000-0000-0000-000000000000}"/>
          </ac:spMkLst>
        </pc:spChg>
        <pc:spChg chg="mod">
          <ac:chgData name="Saksham Gupta" userId="51e0321c-c857-4d4f-b287-4aab4acbfb5f" providerId="ADAL" clId="{B0256A01-985D-4633-8AC7-8E73D9BB729A}" dt="2021-02-06T10:35:01.931" v="1623" actId="20577"/>
          <ac:spMkLst>
            <pc:docMk/>
            <pc:sldMk cId="3190559793" sldId="293"/>
            <ac:spMk id="8" creationId="{00000000-0000-0000-0000-000000000000}"/>
          </ac:spMkLst>
        </pc:spChg>
      </pc:sldChg>
      <pc:sldChg chg="modSp mod">
        <pc:chgData name="Saksham Gupta" userId="51e0321c-c857-4d4f-b287-4aab4acbfb5f" providerId="ADAL" clId="{B0256A01-985D-4633-8AC7-8E73D9BB729A}" dt="2021-02-06T10:35:09.991" v="1625" actId="20577"/>
        <pc:sldMkLst>
          <pc:docMk/>
          <pc:sldMk cId="3241287737" sldId="294"/>
        </pc:sldMkLst>
        <pc:spChg chg="mod">
          <ac:chgData name="Saksham Gupta" userId="51e0321c-c857-4d4f-b287-4aab4acbfb5f" providerId="ADAL" clId="{B0256A01-985D-4633-8AC7-8E73D9BB729A}" dt="2021-02-06T10:35:09.991" v="1625" actId="20577"/>
          <ac:spMkLst>
            <pc:docMk/>
            <pc:sldMk cId="3241287737" sldId="294"/>
            <ac:spMk id="12" creationId="{00000000-0000-0000-0000-000000000000}"/>
          </ac:spMkLst>
        </pc:spChg>
      </pc:sldChg>
      <pc:sldChg chg="modSp">
        <pc:chgData name="Saksham Gupta" userId="51e0321c-c857-4d4f-b287-4aab4acbfb5f" providerId="ADAL" clId="{B0256A01-985D-4633-8AC7-8E73D9BB729A}" dt="2021-02-06T10:37:12.503" v="1745" actId="20577"/>
        <pc:sldMkLst>
          <pc:docMk/>
          <pc:sldMk cId="2568492063" sldId="295"/>
        </pc:sldMkLst>
        <pc:spChg chg="mod">
          <ac:chgData name="Saksham Gupta" userId="51e0321c-c857-4d4f-b287-4aab4acbfb5f" providerId="ADAL" clId="{B0256A01-985D-4633-8AC7-8E73D9BB729A}" dt="2021-02-06T10:37:12.503" v="1745" actId="20577"/>
          <ac:spMkLst>
            <pc:docMk/>
            <pc:sldMk cId="2568492063" sldId="295"/>
            <ac:spMk id="3" creationId="{00000000-0000-0000-0000-000000000000}"/>
          </ac:spMkLst>
        </pc:spChg>
      </pc:sldChg>
      <pc:sldChg chg="modSp">
        <pc:chgData name="Saksham Gupta" userId="51e0321c-c857-4d4f-b287-4aab4acbfb5f" providerId="ADAL" clId="{B0256A01-985D-4633-8AC7-8E73D9BB729A}" dt="2021-02-06T10:37:30.552" v="1771" actId="20577"/>
        <pc:sldMkLst>
          <pc:docMk/>
          <pc:sldMk cId="554371999" sldId="299"/>
        </pc:sldMkLst>
        <pc:spChg chg="mod">
          <ac:chgData name="Saksham Gupta" userId="51e0321c-c857-4d4f-b287-4aab4acbfb5f" providerId="ADAL" clId="{B0256A01-985D-4633-8AC7-8E73D9BB729A}" dt="2021-02-06T10:37:30.552" v="1771" actId="20577"/>
          <ac:spMkLst>
            <pc:docMk/>
            <pc:sldMk cId="554371999" sldId="299"/>
            <ac:spMk id="3" creationId="{00000000-0000-0000-0000-000000000000}"/>
          </ac:spMkLst>
        </pc:spChg>
      </pc:sldChg>
      <pc:sldChg chg="modSp">
        <pc:chgData name="Saksham Gupta" userId="51e0321c-c857-4d4f-b287-4aab4acbfb5f" providerId="ADAL" clId="{B0256A01-985D-4633-8AC7-8E73D9BB729A}" dt="2021-02-06T10:37:48.118" v="1792" actId="20577"/>
        <pc:sldMkLst>
          <pc:docMk/>
          <pc:sldMk cId="88125350" sldId="300"/>
        </pc:sldMkLst>
        <pc:spChg chg="mod">
          <ac:chgData name="Saksham Gupta" userId="51e0321c-c857-4d4f-b287-4aab4acbfb5f" providerId="ADAL" clId="{B0256A01-985D-4633-8AC7-8E73D9BB729A}" dt="2021-02-06T10:37:48.118" v="1792" actId="20577"/>
          <ac:spMkLst>
            <pc:docMk/>
            <pc:sldMk cId="88125350" sldId="300"/>
            <ac:spMk id="3" creationId="{00000000-0000-0000-0000-000000000000}"/>
          </ac:spMkLst>
        </pc:spChg>
      </pc:sldChg>
      <pc:sldChg chg="modSp add mod ord">
        <pc:chgData name="Saksham Gupta" userId="51e0321c-c857-4d4f-b287-4aab4acbfb5f" providerId="ADAL" clId="{B0256A01-985D-4633-8AC7-8E73D9BB729A}" dt="2021-02-06T09:42:21.501" v="4" actId="20577"/>
        <pc:sldMkLst>
          <pc:docMk/>
          <pc:sldMk cId="4105901287" sldId="301"/>
        </pc:sldMkLst>
        <pc:spChg chg="mod">
          <ac:chgData name="Saksham Gupta" userId="51e0321c-c857-4d4f-b287-4aab4acbfb5f" providerId="ADAL" clId="{B0256A01-985D-4633-8AC7-8E73D9BB729A}" dt="2021-02-06T09:42:21.501" v="4" actId="20577"/>
          <ac:spMkLst>
            <pc:docMk/>
            <pc:sldMk cId="4105901287" sldId="301"/>
            <ac:spMk id="12" creationId="{00000000-0000-0000-0000-000000000000}"/>
          </ac:spMkLst>
        </pc:spChg>
      </pc:sldChg>
      <pc:sldChg chg="modSp add mod ord modAnim">
        <pc:chgData name="Saksham Gupta" userId="51e0321c-c857-4d4f-b287-4aab4acbfb5f" providerId="ADAL" clId="{B0256A01-985D-4633-8AC7-8E73D9BB729A}" dt="2021-02-06T09:49:17.183" v="403" actId="20577"/>
        <pc:sldMkLst>
          <pc:docMk/>
          <pc:sldMk cId="2028465605" sldId="302"/>
        </pc:sldMkLst>
        <pc:spChg chg="mod">
          <ac:chgData name="Saksham Gupta" userId="51e0321c-c857-4d4f-b287-4aab4acbfb5f" providerId="ADAL" clId="{B0256A01-985D-4633-8AC7-8E73D9BB729A}" dt="2021-02-06T09:49:17.183" v="403" actId="20577"/>
          <ac:spMkLst>
            <pc:docMk/>
            <pc:sldMk cId="2028465605" sldId="302"/>
            <ac:spMk id="3" creationId="{00000000-0000-0000-0000-000000000000}"/>
          </ac:spMkLst>
        </pc:spChg>
      </pc:sldChg>
      <pc:sldChg chg="add ord">
        <pc:chgData name="Saksham Gupta" userId="51e0321c-c857-4d4f-b287-4aab4acbfb5f" providerId="ADAL" clId="{B0256A01-985D-4633-8AC7-8E73D9BB729A}" dt="2021-02-06T09:45:30.344" v="113"/>
        <pc:sldMkLst>
          <pc:docMk/>
          <pc:sldMk cId="1763304521" sldId="303"/>
        </pc:sldMkLst>
      </pc:sldChg>
      <pc:sldChg chg="add ord">
        <pc:chgData name="Saksham Gupta" userId="51e0321c-c857-4d4f-b287-4aab4acbfb5f" providerId="ADAL" clId="{B0256A01-985D-4633-8AC7-8E73D9BB729A}" dt="2021-02-06T09:45:30.344" v="113"/>
        <pc:sldMkLst>
          <pc:docMk/>
          <pc:sldMk cId="3613984412" sldId="304"/>
        </pc:sldMkLst>
      </pc:sldChg>
      <pc:sldChg chg="modSp add ord">
        <pc:chgData name="Saksham Gupta" userId="51e0321c-c857-4d4f-b287-4aab4acbfb5f" providerId="ADAL" clId="{B0256A01-985D-4633-8AC7-8E73D9BB729A}" dt="2021-02-06T10:07:19.706" v="1497" actId="20577"/>
        <pc:sldMkLst>
          <pc:docMk/>
          <pc:sldMk cId="2695427510" sldId="305"/>
        </pc:sldMkLst>
        <pc:spChg chg="mod">
          <ac:chgData name="Saksham Gupta" userId="51e0321c-c857-4d4f-b287-4aab4acbfb5f" providerId="ADAL" clId="{B0256A01-985D-4633-8AC7-8E73D9BB729A}" dt="2021-02-06T10:07:19.706" v="1497" actId="20577"/>
          <ac:spMkLst>
            <pc:docMk/>
            <pc:sldMk cId="2695427510" sldId="305"/>
            <ac:spMk id="3" creationId="{00000000-0000-0000-0000-000000000000}"/>
          </ac:spMkLst>
        </pc:spChg>
      </pc:sldChg>
      <pc:sldChg chg="modSp add ord modAnim">
        <pc:chgData name="Saksham Gupta" userId="51e0321c-c857-4d4f-b287-4aab4acbfb5f" providerId="ADAL" clId="{B0256A01-985D-4633-8AC7-8E73D9BB729A}" dt="2021-02-06T09:54:17.541" v="516" actId="20577"/>
        <pc:sldMkLst>
          <pc:docMk/>
          <pc:sldMk cId="2838604724" sldId="306"/>
        </pc:sldMkLst>
        <pc:spChg chg="mod">
          <ac:chgData name="Saksham Gupta" userId="51e0321c-c857-4d4f-b287-4aab4acbfb5f" providerId="ADAL" clId="{B0256A01-985D-4633-8AC7-8E73D9BB729A}" dt="2021-02-06T09:54:17.541" v="516" actId="20577"/>
          <ac:spMkLst>
            <pc:docMk/>
            <pc:sldMk cId="2838604724" sldId="306"/>
            <ac:spMk id="3" creationId="{00000000-0000-0000-0000-000000000000}"/>
          </ac:spMkLst>
        </pc:spChg>
      </pc:sldChg>
      <pc:sldChg chg="new del ord">
        <pc:chgData name="Saksham Gupta" userId="51e0321c-c857-4d4f-b287-4aab4acbfb5f" providerId="ADAL" clId="{B0256A01-985D-4633-8AC7-8E73D9BB729A}" dt="2021-02-06T13:02:42.914" v="1949" actId="47"/>
        <pc:sldMkLst>
          <pc:docMk/>
          <pc:sldMk cId="164496896" sldId="307"/>
        </pc:sldMkLst>
      </pc:sldChg>
      <pc:sldChg chg="addSp delSp modSp add mod ord">
        <pc:chgData name="Saksham Gupta" userId="51e0321c-c857-4d4f-b287-4aab4acbfb5f" providerId="ADAL" clId="{B0256A01-985D-4633-8AC7-8E73D9BB729A}" dt="2021-02-06T16:53:19.893" v="2096" actId="478"/>
        <pc:sldMkLst>
          <pc:docMk/>
          <pc:sldMk cId="3707504438" sldId="308"/>
        </pc:sldMkLst>
        <pc:spChg chg="mod">
          <ac:chgData name="Saksham Gupta" userId="51e0321c-c857-4d4f-b287-4aab4acbfb5f" providerId="ADAL" clId="{B0256A01-985D-4633-8AC7-8E73D9BB729A}" dt="2021-02-06T16:46:19.861" v="1984" actId="20577"/>
          <ac:spMkLst>
            <pc:docMk/>
            <pc:sldMk cId="3707504438" sldId="308"/>
            <ac:spMk id="4" creationId="{00000000-0000-0000-0000-000000000000}"/>
          </ac:spMkLst>
        </pc:spChg>
        <pc:picChg chg="del">
          <ac:chgData name="Saksham Gupta" userId="51e0321c-c857-4d4f-b287-4aab4acbfb5f" providerId="ADAL" clId="{B0256A01-985D-4633-8AC7-8E73D9BB729A}" dt="2021-02-06T16:38:05.067" v="1965" actId="478"/>
          <ac:picMkLst>
            <pc:docMk/>
            <pc:sldMk cId="3707504438" sldId="308"/>
            <ac:picMk id="3" creationId="{00000000-0000-0000-0000-000000000000}"/>
          </ac:picMkLst>
        </pc:picChg>
        <pc:picChg chg="del">
          <ac:chgData name="Saksham Gupta" userId="51e0321c-c857-4d4f-b287-4aab4acbfb5f" providerId="ADAL" clId="{B0256A01-985D-4633-8AC7-8E73D9BB729A}" dt="2021-02-06T16:38:06.448" v="1966" actId="478"/>
          <ac:picMkLst>
            <pc:docMk/>
            <pc:sldMk cId="3707504438" sldId="308"/>
            <ac:picMk id="6" creationId="{B6B983D9-64DB-4937-BAC0-74758956AC99}"/>
          </ac:picMkLst>
        </pc:picChg>
        <pc:picChg chg="add mod">
          <ac:chgData name="Saksham Gupta" userId="51e0321c-c857-4d4f-b287-4aab4acbfb5f" providerId="ADAL" clId="{B0256A01-985D-4633-8AC7-8E73D9BB729A}" dt="2021-02-06T16:38:13.340" v="1969" actId="1076"/>
          <ac:picMkLst>
            <pc:docMk/>
            <pc:sldMk cId="3707504438" sldId="308"/>
            <ac:picMk id="7" creationId="{D1E5AAA8-C23A-451B-89D8-E94F52BA58C0}"/>
          </ac:picMkLst>
        </pc:picChg>
        <pc:picChg chg="add del mod">
          <ac:chgData name="Saksham Gupta" userId="51e0321c-c857-4d4f-b287-4aab4acbfb5f" providerId="ADAL" clId="{B0256A01-985D-4633-8AC7-8E73D9BB729A}" dt="2021-02-06T16:53:19.893" v="2096" actId="478"/>
          <ac:picMkLst>
            <pc:docMk/>
            <pc:sldMk cId="3707504438" sldId="308"/>
            <ac:picMk id="8" creationId="{19543E5B-0B8C-497C-AA88-4A1E8B8CFCDD}"/>
          </ac:picMkLst>
        </pc:picChg>
      </pc:sldChg>
      <pc:sldChg chg="modSp add mod ord">
        <pc:chgData name="Saksham Gupta" userId="51e0321c-c857-4d4f-b287-4aab4acbfb5f" providerId="ADAL" clId="{B0256A01-985D-4633-8AC7-8E73D9BB729A}" dt="2021-02-06T16:59:05.263" v="2172" actId="20577"/>
        <pc:sldMkLst>
          <pc:docMk/>
          <pc:sldMk cId="2453038799" sldId="309"/>
        </pc:sldMkLst>
        <pc:spChg chg="mod">
          <ac:chgData name="Saksham Gupta" userId="51e0321c-c857-4d4f-b287-4aab4acbfb5f" providerId="ADAL" clId="{B0256A01-985D-4633-8AC7-8E73D9BB729A}" dt="2021-02-06T16:59:05.263" v="2172" actId="20577"/>
          <ac:spMkLst>
            <pc:docMk/>
            <pc:sldMk cId="2453038799" sldId="309"/>
            <ac:spMk id="3" creationId="{00000000-0000-0000-0000-000000000000}"/>
          </ac:spMkLst>
        </pc:spChg>
        <pc:spChg chg="mod">
          <ac:chgData name="Saksham Gupta" userId="51e0321c-c857-4d4f-b287-4aab4acbfb5f" providerId="ADAL" clId="{B0256A01-985D-4633-8AC7-8E73D9BB729A}" dt="2021-02-06T16:50:41.434" v="2095" actId="20577"/>
          <ac:spMkLst>
            <pc:docMk/>
            <pc:sldMk cId="2453038799" sldId="309"/>
            <ac:spMk id="8" creationId="{00000000-0000-0000-0000-000000000000}"/>
          </ac:spMkLst>
        </pc:spChg>
      </pc:sldChg>
      <pc:sldChg chg="addSp delSp modSp add mod ord">
        <pc:chgData name="Saksham Gupta" userId="51e0321c-c857-4d4f-b287-4aab4acbfb5f" providerId="ADAL" clId="{B0256A01-985D-4633-8AC7-8E73D9BB729A}" dt="2021-02-06T16:57:37.637" v="2162" actId="20577"/>
        <pc:sldMkLst>
          <pc:docMk/>
          <pc:sldMk cId="2996376521" sldId="310"/>
        </pc:sldMkLst>
        <pc:spChg chg="mod">
          <ac:chgData name="Saksham Gupta" userId="51e0321c-c857-4d4f-b287-4aab4acbfb5f" providerId="ADAL" clId="{B0256A01-985D-4633-8AC7-8E73D9BB729A}" dt="2021-02-06T16:54:55.672" v="2157" actId="20577"/>
          <ac:spMkLst>
            <pc:docMk/>
            <pc:sldMk cId="2996376521" sldId="310"/>
            <ac:spMk id="3" creationId="{00000000-0000-0000-0000-000000000000}"/>
          </ac:spMkLst>
        </pc:spChg>
        <pc:spChg chg="mod">
          <ac:chgData name="Saksham Gupta" userId="51e0321c-c857-4d4f-b287-4aab4acbfb5f" providerId="ADAL" clId="{B0256A01-985D-4633-8AC7-8E73D9BB729A}" dt="2021-02-06T16:57:37.637" v="2162" actId="20577"/>
          <ac:spMkLst>
            <pc:docMk/>
            <pc:sldMk cId="2996376521" sldId="310"/>
            <ac:spMk id="8" creationId="{00000000-0000-0000-0000-000000000000}"/>
          </ac:spMkLst>
        </pc:spChg>
        <pc:picChg chg="del">
          <ac:chgData name="Saksham Gupta" userId="51e0321c-c857-4d4f-b287-4aab4acbfb5f" providerId="ADAL" clId="{B0256A01-985D-4633-8AC7-8E73D9BB729A}" dt="2021-02-06T16:54:33.002" v="2100" actId="478"/>
          <ac:picMkLst>
            <pc:docMk/>
            <pc:sldMk cId="2996376521" sldId="310"/>
            <ac:picMk id="10" creationId="{00000000-0000-0000-0000-000000000000}"/>
          </ac:picMkLst>
        </pc:picChg>
        <pc:picChg chg="del">
          <ac:chgData name="Saksham Gupta" userId="51e0321c-c857-4d4f-b287-4aab4acbfb5f" providerId="ADAL" clId="{B0256A01-985D-4633-8AC7-8E73D9BB729A}" dt="2021-02-06T16:54:34.358" v="2101" actId="478"/>
          <ac:picMkLst>
            <pc:docMk/>
            <pc:sldMk cId="2996376521" sldId="310"/>
            <ac:picMk id="11" creationId="{0EA8D221-1B31-4546-8C38-7513913E896D}"/>
          </ac:picMkLst>
        </pc:picChg>
        <pc:picChg chg="add mod">
          <ac:chgData name="Saksham Gupta" userId="51e0321c-c857-4d4f-b287-4aab4acbfb5f" providerId="ADAL" clId="{B0256A01-985D-4633-8AC7-8E73D9BB729A}" dt="2021-02-06T16:54:37.532" v="2103" actId="1076"/>
          <ac:picMkLst>
            <pc:docMk/>
            <pc:sldMk cId="2996376521" sldId="310"/>
            <ac:picMk id="12" creationId="{E170BCB3-A59A-425B-B6E0-41F15B8215B9}"/>
          </ac:picMkLst>
        </pc:picChg>
      </pc:sldChg>
      <pc:sldChg chg="modSp add mod ord">
        <pc:chgData name="Saksham Gupta" userId="51e0321c-c857-4d4f-b287-4aab4acbfb5f" providerId="ADAL" clId="{B0256A01-985D-4633-8AC7-8E73D9BB729A}" dt="2021-02-06T17:01:19.490" v="2177" actId="20577"/>
        <pc:sldMkLst>
          <pc:docMk/>
          <pc:sldMk cId="3950510848" sldId="311"/>
        </pc:sldMkLst>
        <pc:graphicFrameChg chg="modGraphic">
          <ac:chgData name="Saksham Gupta" userId="51e0321c-c857-4d4f-b287-4aab4acbfb5f" providerId="ADAL" clId="{B0256A01-985D-4633-8AC7-8E73D9BB729A}" dt="2021-02-06T17:01:19.490" v="2177" actId="20577"/>
          <ac:graphicFrameMkLst>
            <pc:docMk/>
            <pc:sldMk cId="3950510848" sldId="311"/>
            <ac:graphicFrameMk id="8" creationId="{00000000-0000-0000-0000-000000000000}"/>
          </ac:graphicFrameMkLst>
        </pc:graphicFrameChg>
      </pc:sldChg>
      <pc:sldChg chg="modSp add mod">
        <pc:chgData name="Saksham Gupta" userId="51e0321c-c857-4d4f-b287-4aab4acbfb5f" providerId="ADAL" clId="{B0256A01-985D-4633-8AC7-8E73D9BB729A}" dt="2021-02-06T17:02:21.943" v="2180" actId="20577"/>
        <pc:sldMkLst>
          <pc:docMk/>
          <pc:sldMk cId="856240014" sldId="312"/>
        </pc:sldMkLst>
        <pc:spChg chg="mod">
          <ac:chgData name="Saksham Gupta" userId="51e0321c-c857-4d4f-b287-4aab4acbfb5f" providerId="ADAL" clId="{B0256A01-985D-4633-8AC7-8E73D9BB729A}" dt="2021-02-06T17:02:21.943" v="2180" actId="20577"/>
          <ac:spMkLst>
            <pc:docMk/>
            <pc:sldMk cId="856240014" sldId="312"/>
            <ac:spMk id="12" creationId="{00000000-0000-0000-0000-000000000000}"/>
          </ac:spMkLst>
        </pc:spChg>
      </pc:sldChg>
      <pc:sldChg chg="addSp delSp modSp add mod">
        <pc:chgData name="Saksham Gupta" userId="51e0321c-c857-4d4f-b287-4aab4acbfb5f" providerId="ADAL" clId="{B0256A01-985D-4633-8AC7-8E73D9BB729A}" dt="2021-02-06T17:04:15.045" v="2563" actId="20577"/>
        <pc:sldMkLst>
          <pc:docMk/>
          <pc:sldMk cId="333533966" sldId="313"/>
        </pc:sldMkLst>
        <pc:spChg chg="mod">
          <ac:chgData name="Saksham Gupta" userId="51e0321c-c857-4d4f-b287-4aab4acbfb5f" providerId="ADAL" clId="{B0256A01-985D-4633-8AC7-8E73D9BB729A}" dt="2021-02-06T17:04:15.045" v="2563" actId="20577"/>
          <ac:spMkLst>
            <pc:docMk/>
            <pc:sldMk cId="333533966" sldId="313"/>
            <ac:spMk id="3" creationId="{00000000-0000-0000-0000-000000000000}"/>
          </ac:spMkLst>
        </pc:spChg>
        <pc:picChg chg="add del">
          <ac:chgData name="Saksham Gupta" userId="51e0321c-c857-4d4f-b287-4aab4acbfb5f" providerId="ADAL" clId="{B0256A01-985D-4633-8AC7-8E73D9BB729A}" dt="2021-02-06T17:03:03.871" v="2291"/>
          <ac:picMkLst>
            <pc:docMk/>
            <pc:sldMk cId="333533966" sldId="313"/>
            <ac:picMk id="6" creationId="{90633AD7-B711-48BE-A76C-321AF3BE1EF5}"/>
          </ac:picMkLst>
        </pc:picChg>
      </pc:sldChg>
      <pc:sldChg chg="modSp add">
        <pc:chgData name="Saksham Gupta" userId="51e0321c-c857-4d4f-b287-4aab4acbfb5f" providerId="ADAL" clId="{B0256A01-985D-4633-8AC7-8E73D9BB729A}" dt="2021-02-06T17:06:07.083" v="2708" actId="20577"/>
        <pc:sldMkLst>
          <pc:docMk/>
          <pc:sldMk cId="382225120" sldId="314"/>
        </pc:sldMkLst>
        <pc:spChg chg="mod">
          <ac:chgData name="Saksham Gupta" userId="51e0321c-c857-4d4f-b287-4aab4acbfb5f" providerId="ADAL" clId="{B0256A01-985D-4633-8AC7-8E73D9BB729A}" dt="2021-02-06T17:06:07.083" v="2708" actId="20577"/>
          <ac:spMkLst>
            <pc:docMk/>
            <pc:sldMk cId="382225120" sldId="314"/>
            <ac:spMk id="3" creationId="{00000000-0000-0000-0000-000000000000}"/>
          </ac:spMkLst>
        </pc:spChg>
      </pc:sldChg>
      <pc:sldChg chg="modSp add modAnim">
        <pc:chgData name="Saksham Gupta" userId="51e0321c-c857-4d4f-b287-4aab4acbfb5f" providerId="ADAL" clId="{B0256A01-985D-4633-8AC7-8E73D9BB729A}" dt="2021-02-06T17:07:55.513" v="2736" actId="20577"/>
        <pc:sldMkLst>
          <pc:docMk/>
          <pc:sldMk cId="1565039213" sldId="315"/>
        </pc:sldMkLst>
        <pc:spChg chg="mod">
          <ac:chgData name="Saksham Gupta" userId="51e0321c-c857-4d4f-b287-4aab4acbfb5f" providerId="ADAL" clId="{B0256A01-985D-4633-8AC7-8E73D9BB729A}" dt="2021-02-06T17:07:55.513" v="2736" actId="20577"/>
          <ac:spMkLst>
            <pc:docMk/>
            <pc:sldMk cId="1565039213" sldId="315"/>
            <ac:spMk id="3" creationId="{00000000-0000-0000-0000-000000000000}"/>
          </ac:spMkLst>
        </pc:spChg>
      </pc:sldChg>
      <pc:sldChg chg="delSp modSp add mod ord">
        <pc:chgData name="Saksham Gupta" userId="51e0321c-c857-4d4f-b287-4aab4acbfb5f" providerId="ADAL" clId="{B0256A01-985D-4633-8AC7-8E73D9BB729A}" dt="2021-02-06T17:18:03.546" v="3101" actId="207"/>
        <pc:sldMkLst>
          <pc:docMk/>
          <pc:sldMk cId="3025708128" sldId="316"/>
        </pc:sldMkLst>
        <pc:spChg chg="mod">
          <ac:chgData name="Saksham Gupta" userId="51e0321c-c857-4d4f-b287-4aab4acbfb5f" providerId="ADAL" clId="{B0256A01-985D-4633-8AC7-8E73D9BB729A}" dt="2021-02-06T17:18:03.546" v="3101" actId="207"/>
          <ac:spMkLst>
            <pc:docMk/>
            <pc:sldMk cId="3025708128" sldId="316"/>
            <ac:spMk id="2" creationId="{00000000-0000-0000-0000-000000000000}"/>
          </ac:spMkLst>
        </pc:spChg>
        <pc:spChg chg="mod">
          <ac:chgData name="Saksham Gupta" userId="51e0321c-c857-4d4f-b287-4aab4acbfb5f" providerId="ADAL" clId="{B0256A01-985D-4633-8AC7-8E73D9BB729A}" dt="2021-02-06T17:16:50.665" v="3091" actId="12"/>
          <ac:spMkLst>
            <pc:docMk/>
            <pc:sldMk cId="3025708128" sldId="316"/>
            <ac:spMk id="3" creationId="{00000000-0000-0000-0000-000000000000}"/>
          </ac:spMkLst>
        </pc:spChg>
        <pc:picChg chg="del">
          <ac:chgData name="Saksham Gupta" userId="51e0321c-c857-4d4f-b287-4aab4acbfb5f" providerId="ADAL" clId="{B0256A01-985D-4633-8AC7-8E73D9BB729A}" dt="2021-02-06T17:09:21.321" v="2753" actId="478"/>
          <ac:picMkLst>
            <pc:docMk/>
            <pc:sldMk cId="3025708128" sldId="316"/>
            <ac:picMk id="8" creationId="{00000000-0000-0000-0000-000000000000}"/>
          </ac:picMkLst>
        </pc:picChg>
      </pc:sldChg>
      <pc:sldChg chg="add del">
        <pc:chgData name="Saksham Gupta" userId="51e0321c-c857-4d4f-b287-4aab4acbfb5f" providerId="ADAL" clId="{B0256A01-985D-4633-8AC7-8E73D9BB729A}" dt="2021-02-06T17:17:06.761" v="3093"/>
        <pc:sldMkLst>
          <pc:docMk/>
          <pc:sldMk cId="66086654" sldId="317"/>
        </pc:sldMkLst>
      </pc:sldChg>
      <pc:sldChg chg="add del">
        <pc:chgData name="Saksham Gupta" userId="51e0321c-c857-4d4f-b287-4aab4acbfb5f" providerId="ADAL" clId="{B0256A01-985D-4633-8AC7-8E73D9BB729A}" dt="2021-02-06T17:09:39.051" v="2767"/>
        <pc:sldMkLst>
          <pc:docMk/>
          <pc:sldMk cId="1411351650" sldId="317"/>
        </pc:sldMkLst>
      </pc:sldChg>
      <pc:sldChg chg="modSp add mod">
        <pc:chgData name="Saksham Gupta" userId="51e0321c-c857-4d4f-b287-4aab4acbfb5f" providerId="ADAL" clId="{B0256A01-985D-4633-8AC7-8E73D9BB729A}" dt="2021-02-06T17:21:28.054" v="3550" actId="20577"/>
        <pc:sldMkLst>
          <pc:docMk/>
          <pc:sldMk cId="3761146758" sldId="317"/>
        </pc:sldMkLst>
        <pc:spChg chg="mod">
          <ac:chgData name="Saksham Gupta" userId="51e0321c-c857-4d4f-b287-4aab4acbfb5f" providerId="ADAL" clId="{B0256A01-985D-4633-8AC7-8E73D9BB729A}" dt="2021-02-06T17:18:29.659" v="3108" actId="207"/>
          <ac:spMkLst>
            <pc:docMk/>
            <pc:sldMk cId="3761146758" sldId="317"/>
            <ac:spMk id="2" creationId="{00000000-0000-0000-0000-000000000000}"/>
          </ac:spMkLst>
        </pc:spChg>
        <pc:spChg chg="mod">
          <ac:chgData name="Saksham Gupta" userId="51e0321c-c857-4d4f-b287-4aab4acbfb5f" providerId="ADAL" clId="{B0256A01-985D-4633-8AC7-8E73D9BB729A}" dt="2021-02-06T17:21:28.054" v="3550" actId="20577"/>
          <ac:spMkLst>
            <pc:docMk/>
            <pc:sldMk cId="3761146758" sldId="317"/>
            <ac:spMk id="3" creationId="{00000000-0000-0000-0000-000000000000}"/>
          </ac:spMkLst>
        </pc:spChg>
      </pc:sldChg>
      <pc:sldChg chg="modSp add">
        <pc:chgData name="Saksham Gupta" userId="51e0321c-c857-4d4f-b287-4aab4acbfb5f" providerId="ADAL" clId="{B0256A01-985D-4633-8AC7-8E73D9BB729A}" dt="2021-02-06T17:24:27.881" v="3765" actId="20577"/>
        <pc:sldMkLst>
          <pc:docMk/>
          <pc:sldMk cId="2494646441" sldId="318"/>
        </pc:sldMkLst>
        <pc:spChg chg="mod">
          <ac:chgData name="Saksham Gupta" userId="51e0321c-c857-4d4f-b287-4aab4acbfb5f" providerId="ADAL" clId="{B0256A01-985D-4633-8AC7-8E73D9BB729A}" dt="2021-02-06T17:24:27.881" v="3765" actId="20577"/>
          <ac:spMkLst>
            <pc:docMk/>
            <pc:sldMk cId="2494646441" sldId="318"/>
            <ac:spMk id="3" creationId="{00000000-0000-0000-0000-000000000000}"/>
          </ac:spMkLst>
        </pc:spChg>
      </pc:sldChg>
      <pc:sldChg chg="modSp add">
        <pc:chgData name="Saksham Gupta" userId="51e0321c-c857-4d4f-b287-4aab4acbfb5f" providerId="ADAL" clId="{B0256A01-985D-4633-8AC7-8E73D9BB729A}" dt="2021-02-06T17:26:31.672" v="4022" actId="20577"/>
        <pc:sldMkLst>
          <pc:docMk/>
          <pc:sldMk cId="3101896318" sldId="319"/>
        </pc:sldMkLst>
        <pc:spChg chg="mod">
          <ac:chgData name="Saksham Gupta" userId="51e0321c-c857-4d4f-b287-4aab4acbfb5f" providerId="ADAL" clId="{B0256A01-985D-4633-8AC7-8E73D9BB729A}" dt="2021-02-06T17:26:31.672" v="4022" actId="20577"/>
          <ac:spMkLst>
            <pc:docMk/>
            <pc:sldMk cId="3101896318" sldId="319"/>
            <ac:spMk id="3" creationId="{00000000-0000-0000-0000-000000000000}"/>
          </ac:spMkLst>
        </pc:spChg>
      </pc:sldChg>
      <pc:sldChg chg="modSp add">
        <pc:chgData name="Saksham Gupta" userId="51e0321c-c857-4d4f-b287-4aab4acbfb5f" providerId="ADAL" clId="{B0256A01-985D-4633-8AC7-8E73D9BB729A}" dt="2021-02-06T17:41:31.696" v="4328" actId="20577"/>
        <pc:sldMkLst>
          <pc:docMk/>
          <pc:sldMk cId="2417658159" sldId="320"/>
        </pc:sldMkLst>
        <pc:spChg chg="mod">
          <ac:chgData name="Saksham Gupta" userId="51e0321c-c857-4d4f-b287-4aab4acbfb5f" providerId="ADAL" clId="{B0256A01-985D-4633-8AC7-8E73D9BB729A}" dt="2021-02-06T17:41:31.696" v="4328" actId="20577"/>
          <ac:spMkLst>
            <pc:docMk/>
            <pc:sldMk cId="2417658159" sldId="320"/>
            <ac:spMk id="3" creationId="{00000000-0000-0000-0000-000000000000}"/>
          </ac:spMkLst>
        </pc:spChg>
      </pc:sldChg>
      <pc:sldChg chg="modSp add">
        <pc:chgData name="Saksham Gupta" userId="51e0321c-c857-4d4f-b287-4aab4acbfb5f" providerId="ADAL" clId="{B0256A01-985D-4633-8AC7-8E73D9BB729A}" dt="2021-02-06T17:30:58.745" v="4269" actId="20577"/>
        <pc:sldMkLst>
          <pc:docMk/>
          <pc:sldMk cId="3552286471" sldId="321"/>
        </pc:sldMkLst>
        <pc:spChg chg="mod">
          <ac:chgData name="Saksham Gupta" userId="51e0321c-c857-4d4f-b287-4aab4acbfb5f" providerId="ADAL" clId="{B0256A01-985D-4633-8AC7-8E73D9BB729A}" dt="2021-02-06T17:30:58.745" v="4269" actId="20577"/>
          <ac:spMkLst>
            <pc:docMk/>
            <pc:sldMk cId="3552286471" sldId="321"/>
            <ac:spMk id="3" creationId="{00000000-0000-0000-0000-000000000000}"/>
          </ac:spMkLst>
        </pc:spChg>
      </pc:sldChg>
    </pc:docChg>
  </pc:docChgLst>
  <pc:docChgLst>
    <pc:chgData name="Saksham Gupta" userId="51e0321c-c857-4d4f-b287-4aab4acbfb5f" providerId="ADAL" clId="{72DECCCE-2D10-46F7-A421-1588C89E7B5D}"/>
    <pc:docChg chg="custSel modSld">
      <pc:chgData name="Saksham Gupta" userId="51e0321c-c857-4d4f-b287-4aab4acbfb5f" providerId="ADAL" clId="{72DECCCE-2D10-46F7-A421-1588C89E7B5D}" dt="2021-02-16T06:02:20.794" v="22" actId="20577"/>
      <pc:docMkLst>
        <pc:docMk/>
      </pc:docMkLst>
      <pc:sldChg chg="modSp mod">
        <pc:chgData name="Saksham Gupta" userId="51e0321c-c857-4d4f-b287-4aab4acbfb5f" providerId="ADAL" clId="{72DECCCE-2D10-46F7-A421-1588C89E7B5D}" dt="2021-02-16T06:02:20.794" v="22" actId="20577"/>
        <pc:sldMkLst>
          <pc:docMk/>
          <pc:sldMk cId="3330879614" sldId="260"/>
        </pc:sldMkLst>
        <pc:spChg chg="mod">
          <ac:chgData name="Saksham Gupta" userId="51e0321c-c857-4d4f-b287-4aab4acbfb5f" providerId="ADAL" clId="{72DECCCE-2D10-46F7-A421-1588C89E7B5D}" dt="2021-02-16T06:02:20.794" v="22" actId="20577"/>
          <ac:spMkLst>
            <pc:docMk/>
            <pc:sldMk cId="3330879614" sldId="260"/>
            <ac:spMk id="8" creationId="{00000000-0000-0000-0000-000000000000}"/>
          </ac:spMkLst>
        </pc:spChg>
      </pc:sldChg>
    </pc:docChg>
  </pc:docChgLst>
  <pc:docChgLst>
    <pc:chgData name="Saksham Gupta" userId="51e0321c-c857-4d4f-b287-4aab4acbfb5f" providerId="ADAL" clId="{ADDDE8EE-8889-4865-8E33-0C295182E968}"/>
    <pc:docChg chg="modSld">
      <pc:chgData name="Saksham Gupta" userId="51e0321c-c857-4d4f-b287-4aab4acbfb5f" providerId="ADAL" clId="{ADDDE8EE-8889-4865-8E33-0C295182E968}" dt="2021-03-01T10:09:29.587" v="25" actId="20577"/>
      <pc:docMkLst>
        <pc:docMk/>
      </pc:docMkLst>
      <pc:sldChg chg="modSp modAnim">
        <pc:chgData name="Saksham Gupta" userId="51e0321c-c857-4d4f-b287-4aab4acbfb5f" providerId="ADAL" clId="{ADDDE8EE-8889-4865-8E33-0C295182E968}" dt="2021-03-01T10:09:29.587" v="25" actId="20577"/>
        <pc:sldMkLst>
          <pc:docMk/>
          <pc:sldMk cId="225965591" sldId="270"/>
        </pc:sldMkLst>
        <pc:spChg chg="mod">
          <ac:chgData name="Saksham Gupta" userId="51e0321c-c857-4d4f-b287-4aab4acbfb5f" providerId="ADAL" clId="{ADDDE8EE-8889-4865-8E33-0C295182E968}" dt="2021-03-01T10:09:29.587" v="25" actId="20577"/>
          <ac:spMkLst>
            <pc:docMk/>
            <pc:sldMk cId="225965591" sldId="270"/>
            <ac:spMk id="8" creationId="{00000000-0000-0000-0000-000000000000}"/>
          </ac:spMkLst>
        </pc:spChg>
      </pc:sldChg>
    </pc:docChg>
  </pc:docChgLst>
  <pc:docChgLst>
    <pc:chgData name="Swaraj Pal" userId="S::swaraj.pal@nagarro.com::000a81c0-81a2-4c6b-9563-2073c60478dc" providerId="AD" clId="Web-{0EC6CA31-871F-48F5-B9B9-A480F2BC659F}"/>
    <pc:docChg chg="modSld">
      <pc:chgData name="Swaraj Pal" userId="S::swaraj.pal@nagarro.com::000a81c0-81a2-4c6b-9563-2073c60478dc" providerId="AD" clId="Web-{0EC6CA31-871F-48F5-B9B9-A480F2BC659F}" dt="2021-02-15T13:54:10.824" v="3" actId="20577"/>
      <pc:docMkLst>
        <pc:docMk/>
      </pc:docMkLst>
      <pc:sldChg chg="modSp">
        <pc:chgData name="Swaraj Pal" userId="S::swaraj.pal@nagarro.com::000a81c0-81a2-4c6b-9563-2073c60478dc" providerId="AD" clId="Web-{0EC6CA31-871F-48F5-B9B9-A480F2BC659F}" dt="2021-02-15T13:54:10.824" v="3" actId="20577"/>
        <pc:sldMkLst>
          <pc:docMk/>
          <pc:sldMk cId="637138995" sldId="279"/>
        </pc:sldMkLst>
        <pc:spChg chg="mod">
          <ac:chgData name="Swaraj Pal" userId="S::swaraj.pal@nagarro.com::000a81c0-81a2-4c6b-9563-2073c60478dc" providerId="AD" clId="Web-{0EC6CA31-871F-48F5-B9B9-A480F2BC659F}" dt="2021-02-15T13:54:10.824" v="3" actId="20577"/>
          <ac:spMkLst>
            <pc:docMk/>
            <pc:sldMk cId="637138995" sldId="279"/>
            <ac:spMk id="3" creationId="{00000000-0000-0000-0000-000000000000}"/>
          </ac:spMkLst>
        </pc:spChg>
      </pc:sldChg>
    </pc:docChg>
  </pc:docChgLst>
  <pc:docChgLst>
    <pc:chgData name="Saksham Gupta" userId="51e0321c-c857-4d4f-b287-4aab4acbfb5f" providerId="ADAL" clId="{940BADCB-66E1-4A6E-B531-5EA0F79E4482}"/>
    <pc:docChg chg="undo custSel addSld delSld modSld sldOrd">
      <pc:chgData name="Saksham Gupta" userId="51e0321c-c857-4d4f-b287-4aab4acbfb5f" providerId="ADAL" clId="{940BADCB-66E1-4A6E-B531-5EA0F79E4482}" dt="2021-10-19T16:47:06.786" v="1989" actId="255"/>
      <pc:docMkLst>
        <pc:docMk/>
      </pc:docMkLst>
      <pc:sldChg chg="add del ord">
        <pc:chgData name="Saksham Gupta" userId="51e0321c-c857-4d4f-b287-4aab4acbfb5f" providerId="ADAL" clId="{940BADCB-66E1-4A6E-B531-5EA0F79E4482}" dt="2021-10-19T15:53:30.358" v="196" actId="47"/>
        <pc:sldMkLst>
          <pc:docMk/>
          <pc:sldMk cId="2959906347" sldId="258"/>
        </pc:sldMkLst>
      </pc:sldChg>
      <pc:sldChg chg="delSp modSp del mod modAnim">
        <pc:chgData name="Saksham Gupta" userId="51e0321c-c857-4d4f-b287-4aab4acbfb5f" providerId="ADAL" clId="{940BADCB-66E1-4A6E-B531-5EA0F79E4482}" dt="2021-10-19T16:10:16.588" v="630" actId="47"/>
        <pc:sldMkLst>
          <pc:docMk/>
          <pc:sldMk cId="726907140" sldId="262"/>
        </pc:sldMkLst>
        <pc:spChg chg="mod">
          <ac:chgData name="Saksham Gupta" userId="51e0321c-c857-4d4f-b287-4aab4acbfb5f" providerId="ADAL" clId="{940BADCB-66E1-4A6E-B531-5EA0F79E4482}" dt="2021-10-19T16:03:28.680" v="313" actId="207"/>
          <ac:spMkLst>
            <pc:docMk/>
            <pc:sldMk cId="726907140" sldId="262"/>
            <ac:spMk id="2" creationId="{00000000-0000-0000-0000-000000000000}"/>
          </ac:spMkLst>
        </pc:spChg>
        <pc:spChg chg="mod">
          <ac:chgData name="Saksham Gupta" userId="51e0321c-c857-4d4f-b287-4aab4acbfb5f" providerId="ADAL" clId="{940BADCB-66E1-4A6E-B531-5EA0F79E4482}" dt="2021-10-19T16:05:55.216" v="321"/>
          <ac:spMkLst>
            <pc:docMk/>
            <pc:sldMk cId="726907140" sldId="262"/>
            <ac:spMk id="3" creationId="{00000000-0000-0000-0000-000000000000}"/>
          </ac:spMkLst>
        </pc:spChg>
        <pc:picChg chg="del mod">
          <ac:chgData name="Saksham Gupta" userId="51e0321c-c857-4d4f-b287-4aab4acbfb5f" providerId="ADAL" clId="{940BADCB-66E1-4A6E-B531-5EA0F79E4482}" dt="2021-10-19T16:03:18.153" v="311" actId="478"/>
          <ac:picMkLst>
            <pc:docMk/>
            <pc:sldMk cId="726907140" sldId="262"/>
            <ac:picMk id="5" creationId="{00000000-0000-0000-0000-000000000000}"/>
          </ac:picMkLst>
        </pc:picChg>
        <pc:picChg chg="del">
          <ac:chgData name="Saksham Gupta" userId="51e0321c-c857-4d4f-b287-4aab4acbfb5f" providerId="ADAL" clId="{940BADCB-66E1-4A6E-B531-5EA0F79E4482}" dt="2021-10-19T16:03:31.304" v="314" actId="478"/>
          <ac:picMkLst>
            <pc:docMk/>
            <pc:sldMk cId="726907140" sldId="262"/>
            <ac:picMk id="8" creationId="{00000000-0000-0000-0000-000000000000}"/>
          </ac:picMkLst>
        </pc:picChg>
      </pc:sldChg>
      <pc:sldChg chg="addSp delSp modSp mod modAnim">
        <pc:chgData name="Saksham Gupta" userId="51e0321c-c857-4d4f-b287-4aab4acbfb5f" providerId="ADAL" clId="{940BADCB-66E1-4A6E-B531-5EA0F79E4482}" dt="2021-10-19T16:35:23.793" v="1830" actId="123"/>
        <pc:sldMkLst>
          <pc:docMk/>
          <pc:sldMk cId="657977043" sldId="263"/>
        </pc:sldMkLst>
        <pc:spChg chg="mod">
          <ac:chgData name="Saksham Gupta" userId="51e0321c-c857-4d4f-b287-4aab4acbfb5f" providerId="ADAL" clId="{940BADCB-66E1-4A6E-B531-5EA0F79E4482}" dt="2021-10-19T16:03:45.376" v="317" actId="207"/>
          <ac:spMkLst>
            <pc:docMk/>
            <pc:sldMk cId="657977043" sldId="263"/>
            <ac:spMk id="2" creationId="{00000000-0000-0000-0000-000000000000}"/>
          </ac:spMkLst>
        </pc:spChg>
        <pc:spChg chg="del">
          <ac:chgData name="Saksham Gupta" userId="51e0321c-c857-4d4f-b287-4aab4acbfb5f" providerId="ADAL" clId="{940BADCB-66E1-4A6E-B531-5EA0F79E4482}" dt="2021-10-19T16:10:37.686" v="631" actId="478"/>
          <ac:spMkLst>
            <pc:docMk/>
            <pc:sldMk cId="657977043" sldId="263"/>
            <ac:spMk id="3" creationId="{00000000-0000-0000-0000-000000000000}"/>
          </ac:spMkLst>
        </pc:spChg>
        <pc:spChg chg="add mod">
          <ac:chgData name="Saksham Gupta" userId="51e0321c-c857-4d4f-b287-4aab4acbfb5f" providerId="ADAL" clId="{940BADCB-66E1-4A6E-B531-5EA0F79E4482}" dt="2021-10-19T16:35:23.793" v="1830" actId="123"/>
          <ac:spMkLst>
            <pc:docMk/>
            <pc:sldMk cId="657977043" sldId="263"/>
            <ac:spMk id="9" creationId="{F3B3F385-5E5C-4298-BBD6-D1CFAE3B8991}"/>
          </ac:spMkLst>
        </pc:spChg>
        <pc:graphicFrameChg chg="del">
          <ac:chgData name="Saksham Gupta" userId="51e0321c-c857-4d4f-b287-4aab4acbfb5f" providerId="ADAL" clId="{940BADCB-66E1-4A6E-B531-5EA0F79E4482}" dt="2021-10-19T16:10:39.711" v="632" actId="478"/>
          <ac:graphicFrameMkLst>
            <pc:docMk/>
            <pc:sldMk cId="657977043" sldId="263"/>
            <ac:graphicFrameMk id="6" creationId="{00000000-0000-0000-0000-000000000000}"/>
          </ac:graphicFrameMkLst>
        </pc:graphicFrameChg>
        <pc:picChg chg="del">
          <ac:chgData name="Saksham Gupta" userId="51e0321c-c857-4d4f-b287-4aab4acbfb5f" providerId="ADAL" clId="{940BADCB-66E1-4A6E-B531-5EA0F79E4482}" dt="2021-10-19T16:03:39.658" v="315" actId="478"/>
          <ac:picMkLst>
            <pc:docMk/>
            <pc:sldMk cId="657977043" sldId="263"/>
            <ac:picMk id="5" creationId="{00000000-0000-0000-0000-000000000000}"/>
          </ac:picMkLst>
        </pc:picChg>
        <pc:picChg chg="del">
          <ac:chgData name="Saksham Gupta" userId="51e0321c-c857-4d4f-b287-4aab4acbfb5f" providerId="ADAL" clId="{940BADCB-66E1-4A6E-B531-5EA0F79E4482}" dt="2021-10-19T16:03:47.271" v="318" actId="478"/>
          <ac:picMkLst>
            <pc:docMk/>
            <pc:sldMk cId="657977043" sldId="263"/>
            <ac:picMk id="8" creationId="{00000000-0000-0000-0000-000000000000}"/>
          </ac:picMkLst>
        </pc:picChg>
      </pc:sldChg>
      <pc:sldChg chg="del">
        <pc:chgData name="Saksham Gupta" userId="51e0321c-c857-4d4f-b287-4aab4acbfb5f" providerId="ADAL" clId="{940BADCB-66E1-4A6E-B531-5EA0F79E4482}" dt="2021-10-19T16:40:11.747" v="1833" actId="47"/>
        <pc:sldMkLst>
          <pc:docMk/>
          <pc:sldMk cId="666237867" sldId="264"/>
        </pc:sldMkLst>
      </pc:sldChg>
      <pc:sldChg chg="delSp modSp mod modAnim">
        <pc:chgData name="Saksham Gupta" userId="51e0321c-c857-4d4f-b287-4aab4acbfb5f" providerId="ADAL" clId="{940BADCB-66E1-4A6E-B531-5EA0F79E4482}" dt="2021-10-19T16:44:04.374" v="1979" actId="20577"/>
        <pc:sldMkLst>
          <pc:docMk/>
          <pc:sldMk cId="561485340" sldId="265"/>
        </pc:sldMkLst>
        <pc:spChg chg="mod">
          <ac:chgData name="Saksham Gupta" userId="51e0321c-c857-4d4f-b287-4aab4acbfb5f" providerId="ADAL" clId="{940BADCB-66E1-4A6E-B531-5EA0F79E4482}" dt="2021-10-19T16:40:57.447" v="1840" actId="207"/>
          <ac:spMkLst>
            <pc:docMk/>
            <pc:sldMk cId="561485340" sldId="265"/>
            <ac:spMk id="2" creationId="{00000000-0000-0000-0000-000000000000}"/>
          </ac:spMkLst>
        </pc:spChg>
        <pc:spChg chg="mod">
          <ac:chgData name="Saksham Gupta" userId="51e0321c-c857-4d4f-b287-4aab4acbfb5f" providerId="ADAL" clId="{940BADCB-66E1-4A6E-B531-5EA0F79E4482}" dt="2021-10-19T16:44:04.374" v="1979" actId="20577"/>
          <ac:spMkLst>
            <pc:docMk/>
            <pc:sldMk cId="561485340" sldId="265"/>
            <ac:spMk id="3" creationId="{00000000-0000-0000-0000-000000000000}"/>
          </ac:spMkLst>
        </pc:spChg>
        <pc:picChg chg="del">
          <ac:chgData name="Saksham Gupta" userId="51e0321c-c857-4d4f-b287-4aab4acbfb5f" providerId="ADAL" clId="{940BADCB-66E1-4A6E-B531-5EA0F79E4482}" dt="2021-10-19T16:40:42.001" v="1836" actId="478"/>
          <ac:picMkLst>
            <pc:docMk/>
            <pc:sldMk cId="561485340" sldId="265"/>
            <ac:picMk id="5" creationId="{00000000-0000-0000-0000-000000000000}"/>
          </ac:picMkLst>
        </pc:picChg>
        <pc:picChg chg="del">
          <ac:chgData name="Saksham Gupta" userId="51e0321c-c857-4d4f-b287-4aab4acbfb5f" providerId="ADAL" clId="{940BADCB-66E1-4A6E-B531-5EA0F79E4482}" dt="2021-10-19T16:40:51.463" v="1839" actId="478"/>
          <ac:picMkLst>
            <pc:docMk/>
            <pc:sldMk cId="561485340" sldId="265"/>
            <ac:picMk id="8" creationId="{00000000-0000-0000-0000-000000000000}"/>
          </ac:picMkLst>
        </pc:picChg>
      </pc:sldChg>
      <pc:sldChg chg="delSp modSp mod">
        <pc:chgData name="Saksham Gupta" userId="51e0321c-c857-4d4f-b287-4aab4acbfb5f" providerId="ADAL" clId="{940BADCB-66E1-4A6E-B531-5EA0F79E4482}" dt="2021-10-19T16:45:05.435" v="1985"/>
        <pc:sldMkLst>
          <pc:docMk/>
          <pc:sldMk cId="3943647220" sldId="266"/>
        </pc:sldMkLst>
        <pc:spChg chg="mod">
          <ac:chgData name="Saksham Gupta" userId="51e0321c-c857-4d4f-b287-4aab4acbfb5f" providerId="ADAL" clId="{940BADCB-66E1-4A6E-B531-5EA0F79E4482}" dt="2021-10-19T16:44:33.135" v="1984" actId="207"/>
          <ac:spMkLst>
            <pc:docMk/>
            <pc:sldMk cId="3943647220" sldId="266"/>
            <ac:spMk id="2" creationId="{00000000-0000-0000-0000-000000000000}"/>
          </ac:spMkLst>
        </pc:spChg>
        <pc:spChg chg="mod">
          <ac:chgData name="Saksham Gupta" userId="51e0321c-c857-4d4f-b287-4aab4acbfb5f" providerId="ADAL" clId="{940BADCB-66E1-4A6E-B531-5EA0F79E4482}" dt="2021-10-19T16:45:05.435" v="1985"/>
          <ac:spMkLst>
            <pc:docMk/>
            <pc:sldMk cId="3943647220" sldId="266"/>
            <ac:spMk id="3" creationId="{00000000-0000-0000-0000-000000000000}"/>
          </ac:spMkLst>
        </pc:spChg>
        <pc:picChg chg="del">
          <ac:chgData name="Saksham Gupta" userId="51e0321c-c857-4d4f-b287-4aab4acbfb5f" providerId="ADAL" clId="{940BADCB-66E1-4A6E-B531-5EA0F79E4482}" dt="2021-10-19T16:44:21.466" v="1980" actId="478"/>
          <ac:picMkLst>
            <pc:docMk/>
            <pc:sldMk cId="3943647220" sldId="266"/>
            <ac:picMk id="5" creationId="{00000000-0000-0000-0000-000000000000}"/>
          </ac:picMkLst>
        </pc:picChg>
        <pc:picChg chg="del">
          <ac:chgData name="Saksham Gupta" userId="51e0321c-c857-4d4f-b287-4aab4acbfb5f" providerId="ADAL" clId="{940BADCB-66E1-4A6E-B531-5EA0F79E4482}" dt="2021-10-19T16:44:28.254" v="1982" actId="478"/>
          <ac:picMkLst>
            <pc:docMk/>
            <pc:sldMk cId="3943647220" sldId="266"/>
            <ac:picMk id="8" creationId="{00000000-0000-0000-0000-000000000000}"/>
          </ac:picMkLst>
        </pc:picChg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21395100" sldId="267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4164277058" sldId="268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3620490823" sldId="269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25965591" sldId="270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688116769" sldId="271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4021940602" sldId="272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4076276578" sldId="273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312674020" sldId="274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1284453442" sldId="275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1744970540" sldId="276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3737947378" sldId="277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1737247942" sldId="278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637138995" sldId="279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888307464" sldId="280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151569257" sldId="281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390804446" sldId="282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178338946" sldId="283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544910270" sldId="284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1145920631" sldId="285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1485942757" sldId="287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978725264" sldId="288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524521201" sldId="289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3144655892" sldId="290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814532137" sldId="291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538979005" sldId="292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3190559793" sldId="293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3241287737" sldId="294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568492063" sldId="295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3694427846" sldId="296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394079781" sldId="297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604579918" sldId="298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554371999" sldId="299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88125350" sldId="300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4105901287" sldId="301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028465605" sldId="302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1763304521" sldId="303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3613984412" sldId="304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695427510" sldId="305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838604724" sldId="306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3707504438" sldId="308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453038799" sldId="309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2996376521" sldId="310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3950510848" sldId="311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856240014" sldId="312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333533966" sldId="313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382225120" sldId="314"/>
        </pc:sldMkLst>
      </pc:sldChg>
      <pc:sldChg chg="del">
        <pc:chgData name="Saksham Gupta" userId="51e0321c-c857-4d4f-b287-4aab4acbfb5f" providerId="ADAL" clId="{940BADCB-66E1-4A6E-B531-5EA0F79E4482}" dt="2021-10-19T16:45:37.951" v="1986" actId="47"/>
        <pc:sldMkLst>
          <pc:docMk/>
          <pc:sldMk cId="1565039213" sldId="315"/>
        </pc:sldMkLst>
      </pc:sldChg>
      <pc:sldChg chg="modSp mod">
        <pc:chgData name="Saksham Gupta" userId="51e0321c-c857-4d4f-b287-4aab4acbfb5f" providerId="ADAL" clId="{940BADCB-66E1-4A6E-B531-5EA0F79E4482}" dt="2021-10-19T16:47:06.786" v="1989" actId="255"/>
        <pc:sldMkLst>
          <pc:docMk/>
          <pc:sldMk cId="421068949" sldId="352"/>
        </pc:sldMkLst>
        <pc:spChg chg="mod">
          <ac:chgData name="Saksham Gupta" userId="51e0321c-c857-4d4f-b287-4aab4acbfb5f" providerId="ADAL" clId="{940BADCB-66E1-4A6E-B531-5EA0F79E4482}" dt="2021-10-19T16:47:06.786" v="1989" actId="255"/>
          <ac:spMkLst>
            <pc:docMk/>
            <pc:sldMk cId="421068949" sldId="352"/>
            <ac:spMk id="2" creationId="{2DAF5545-55D8-2E48-8D1B-B425CEC2FC74}"/>
          </ac:spMkLst>
        </pc:spChg>
      </pc:sldChg>
      <pc:sldChg chg="addSp delSp modSp mod modAnim">
        <pc:chgData name="Saksham Gupta" userId="51e0321c-c857-4d4f-b287-4aab4acbfb5f" providerId="ADAL" clId="{940BADCB-66E1-4A6E-B531-5EA0F79E4482}" dt="2021-10-19T15:49:21.700" v="93" actId="20577"/>
        <pc:sldMkLst>
          <pc:docMk/>
          <pc:sldMk cId="2029210666" sldId="413"/>
        </pc:sldMkLst>
        <pc:spChg chg="mod">
          <ac:chgData name="Saksham Gupta" userId="51e0321c-c857-4d4f-b287-4aab4acbfb5f" providerId="ADAL" clId="{940BADCB-66E1-4A6E-B531-5EA0F79E4482}" dt="2021-10-19T15:49:21.700" v="93" actId="20577"/>
          <ac:spMkLst>
            <pc:docMk/>
            <pc:sldMk cId="2029210666" sldId="413"/>
            <ac:spMk id="4" creationId="{CCDD1B1E-0CB2-4A62-9396-E7770A8EF3BF}"/>
          </ac:spMkLst>
        </pc:spChg>
        <pc:picChg chg="del">
          <ac:chgData name="Saksham Gupta" userId="51e0321c-c857-4d4f-b287-4aab4acbfb5f" providerId="ADAL" clId="{940BADCB-66E1-4A6E-B531-5EA0F79E4482}" dt="2021-10-19T15:48:44.434" v="42" actId="478"/>
          <ac:picMkLst>
            <pc:docMk/>
            <pc:sldMk cId="2029210666" sldId="413"/>
            <ac:picMk id="6" creationId="{771BB51E-AA61-4AA3-81BF-9385529C4259}"/>
          </ac:picMkLst>
        </pc:picChg>
        <pc:picChg chg="del mod">
          <ac:chgData name="Saksham Gupta" userId="51e0321c-c857-4d4f-b287-4aab4acbfb5f" providerId="ADAL" clId="{940BADCB-66E1-4A6E-B531-5EA0F79E4482}" dt="2021-10-19T15:48:50.379" v="45" actId="478"/>
          <ac:picMkLst>
            <pc:docMk/>
            <pc:sldMk cId="2029210666" sldId="413"/>
            <ac:picMk id="7" creationId="{4BC446A9-ADC6-4DA6-8343-459FEF8CE83E}"/>
          </ac:picMkLst>
        </pc:picChg>
        <pc:picChg chg="del">
          <ac:chgData name="Saksham Gupta" userId="51e0321c-c857-4d4f-b287-4aab4acbfb5f" providerId="ADAL" clId="{940BADCB-66E1-4A6E-B531-5EA0F79E4482}" dt="2021-10-19T15:48:48.553" v="43" actId="478"/>
          <ac:picMkLst>
            <pc:docMk/>
            <pc:sldMk cId="2029210666" sldId="413"/>
            <ac:picMk id="8" creationId="{92987C73-3397-4A21-8C58-65584266A880}"/>
          </ac:picMkLst>
        </pc:picChg>
        <pc:picChg chg="add mod">
          <ac:chgData name="Saksham Gupta" userId="51e0321c-c857-4d4f-b287-4aab4acbfb5f" providerId="ADAL" clId="{940BADCB-66E1-4A6E-B531-5EA0F79E4482}" dt="2021-10-19T15:48:42.200" v="41"/>
          <ac:picMkLst>
            <pc:docMk/>
            <pc:sldMk cId="2029210666" sldId="413"/>
            <ac:picMk id="9" creationId="{B6391A89-E5DB-49F8-8201-9505B76395DD}"/>
          </ac:picMkLst>
        </pc:picChg>
      </pc:sldChg>
      <pc:sldChg chg="modSp mod modAnim">
        <pc:chgData name="Saksham Gupta" userId="51e0321c-c857-4d4f-b287-4aab4acbfb5f" providerId="ADAL" clId="{940BADCB-66E1-4A6E-B531-5EA0F79E4482}" dt="2021-10-19T16:45:57.989" v="1987" actId="207"/>
        <pc:sldMkLst>
          <pc:docMk/>
          <pc:sldMk cId="823734826" sldId="414"/>
        </pc:sldMkLst>
        <pc:spChg chg="mod">
          <ac:chgData name="Saksham Gupta" userId="51e0321c-c857-4d4f-b287-4aab4acbfb5f" providerId="ADAL" clId="{940BADCB-66E1-4A6E-B531-5EA0F79E4482}" dt="2021-10-19T16:45:57.989" v="1987" actId="207"/>
          <ac:spMkLst>
            <pc:docMk/>
            <pc:sldMk cId="823734826" sldId="414"/>
            <ac:spMk id="7" creationId="{7503DDB9-9424-43D6-B089-0BA965EEB40B}"/>
          </ac:spMkLst>
        </pc:spChg>
        <pc:spChg chg="mod">
          <ac:chgData name="Saksham Gupta" userId="51e0321c-c857-4d4f-b287-4aab4acbfb5f" providerId="ADAL" clId="{940BADCB-66E1-4A6E-B531-5EA0F79E4482}" dt="2021-10-19T15:53:23.169" v="195" actId="20577"/>
          <ac:spMkLst>
            <pc:docMk/>
            <pc:sldMk cId="823734826" sldId="414"/>
            <ac:spMk id="9" creationId="{5F88A7AE-9FE7-4FDB-A38E-0B39CB8F85A1}"/>
          </ac:spMkLst>
        </pc:spChg>
      </pc:sldChg>
      <pc:sldChg chg="addSp delSp modSp add del mod ord modAnim">
        <pc:chgData name="Saksham Gupta" userId="51e0321c-c857-4d4f-b287-4aab4acbfb5f" providerId="ADAL" clId="{940BADCB-66E1-4A6E-B531-5EA0F79E4482}" dt="2021-10-19T15:56:02.969" v="210"/>
        <pc:sldMkLst>
          <pc:docMk/>
          <pc:sldMk cId="2026447825" sldId="415"/>
        </pc:sldMkLst>
        <pc:spChg chg="mod">
          <ac:chgData name="Saksham Gupta" userId="51e0321c-c857-4d4f-b287-4aab4acbfb5f" providerId="ADAL" clId="{940BADCB-66E1-4A6E-B531-5EA0F79E4482}" dt="2021-10-19T15:50:08.323" v="111" actId="20577"/>
          <ac:spMkLst>
            <pc:docMk/>
            <pc:sldMk cId="2026447825" sldId="415"/>
            <ac:spMk id="4" creationId="{CCDD1B1E-0CB2-4A62-9396-E7770A8EF3BF}"/>
          </ac:spMkLst>
        </pc:spChg>
        <pc:spChg chg="add mod">
          <ac:chgData name="Saksham Gupta" userId="51e0321c-c857-4d4f-b287-4aab4acbfb5f" providerId="ADAL" clId="{940BADCB-66E1-4A6E-B531-5EA0F79E4482}" dt="2021-10-19T15:50:45.342" v="115" actId="1076"/>
          <ac:spMkLst>
            <pc:docMk/>
            <pc:sldMk cId="2026447825" sldId="415"/>
            <ac:spMk id="5" creationId="{CBEEADF7-B373-436E-8CD2-7BE0DA787E3C}"/>
          </ac:spMkLst>
        </pc:spChg>
        <pc:spChg chg="add mod">
          <ac:chgData name="Saksham Gupta" userId="51e0321c-c857-4d4f-b287-4aab4acbfb5f" providerId="ADAL" clId="{940BADCB-66E1-4A6E-B531-5EA0F79E4482}" dt="2021-10-19T15:50:45.342" v="115" actId="1076"/>
          <ac:spMkLst>
            <pc:docMk/>
            <pc:sldMk cId="2026447825" sldId="415"/>
            <ac:spMk id="7" creationId="{A16EEBE7-6F07-4B60-8F7B-348352D2FFB4}"/>
          </ac:spMkLst>
        </pc:spChg>
        <pc:graphicFrameChg chg="del mod">
          <ac:chgData name="Saksham Gupta" userId="51e0321c-c857-4d4f-b287-4aab4acbfb5f" providerId="ADAL" clId="{940BADCB-66E1-4A6E-B531-5EA0F79E4482}" dt="2021-10-19T15:56:02.969" v="210"/>
          <ac:graphicFrameMkLst>
            <pc:docMk/>
            <pc:sldMk cId="2026447825" sldId="415"/>
            <ac:graphicFrameMk id="8" creationId="{33CDEF0A-2CDD-4BE2-923E-6730FED78480}"/>
          </ac:graphicFrameMkLst>
        </pc:graphicFrameChg>
        <pc:picChg chg="add mod">
          <ac:chgData name="Saksham Gupta" userId="51e0321c-c857-4d4f-b287-4aab4acbfb5f" providerId="ADAL" clId="{940BADCB-66E1-4A6E-B531-5EA0F79E4482}" dt="2021-10-19T15:50:45.342" v="115" actId="1076"/>
          <ac:picMkLst>
            <pc:docMk/>
            <pc:sldMk cId="2026447825" sldId="415"/>
            <ac:picMk id="6" creationId="{55276DD0-85A7-44D4-96E4-826207EB987B}"/>
          </ac:picMkLst>
        </pc:picChg>
      </pc:sldChg>
      <pc:sldChg chg="modSp mod modAnim">
        <pc:chgData name="Saksham Gupta" userId="51e0321c-c857-4d4f-b287-4aab4acbfb5f" providerId="ADAL" clId="{940BADCB-66E1-4A6E-B531-5EA0F79E4482}" dt="2021-10-19T16:02:31.726" v="308" actId="1076"/>
        <pc:sldMkLst>
          <pc:docMk/>
          <pc:sldMk cId="1154863007" sldId="416"/>
        </pc:sldMkLst>
        <pc:spChg chg="mod">
          <ac:chgData name="Saksham Gupta" userId="51e0321c-c857-4d4f-b287-4aab4acbfb5f" providerId="ADAL" clId="{940BADCB-66E1-4A6E-B531-5EA0F79E4482}" dt="2021-10-19T16:02:31.726" v="308" actId="1076"/>
          <ac:spMkLst>
            <pc:docMk/>
            <pc:sldMk cId="1154863007" sldId="416"/>
            <ac:spMk id="6" creationId="{4558B6E9-BBDD-4D57-ABF9-3929CD943A1F}"/>
          </ac:spMkLst>
        </pc:spChg>
        <pc:spChg chg="mod">
          <ac:chgData name="Saksham Gupta" userId="51e0321c-c857-4d4f-b287-4aab4acbfb5f" providerId="ADAL" clId="{940BADCB-66E1-4A6E-B531-5EA0F79E4482}" dt="2021-10-19T16:02:18.888" v="307" actId="1076"/>
          <ac:spMkLst>
            <pc:docMk/>
            <pc:sldMk cId="1154863007" sldId="416"/>
            <ac:spMk id="7" creationId="{C54CAF6D-8CE9-4C41-818A-EB71C42FB58F}"/>
          </ac:spMkLst>
        </pc:spChg>
      </pc:sldChg>
      <pc:sldChg chg="del">
        <pc:chgData name="Saksham Gupta" userId="51e0321c-c857-4d4f-b287-4aab4acbfb5f" providerId="ADAL" clId="{940BADCB-66E1-4A6E-B531-5EA0F79E4482}" dt="2021-10-19T16:02:38.630" v="309" actId="47"/>
        <pc:sldMkLst>
          <pc:docMk/>
          <pc:sldMk cId="3389918419" sldId="417"/>
        </pc:sldMkLst>
      </pc:sldChg>
      <pc:sldChg chg="modSp add mod addAnim delAnim modAnim">
        <pc:chgData name="Saksham Gupta" userId="51e0321c-c857-4d4f-b287-4aab4acbfb5f" providerId="ADAL" clId="{940BADCB-66E1-4A6E-B531-5EA0F79E4482}" dt="2021-10-19T16:39:57.070" v="1832" actId="123"/>
        <pc:sldMkLst>
          <pc:docMk/>
          <pc:sldMk cId="4094531895" sldId="417"/>
        </pc:sldMkLst>
        <pc:spChg chg="mod">
          <ac:chgData name="Saksham Gupta" userId="51e0321c-c857-4d4f-b287-4aab4acbfb5f" providerId="ADAL" clId="{940BADCB-66E1-4A6E-B531-5EA0F79E4482}" dt="2021-10-19T16:39:57.070" v="1832" actId="123"/>
          <ac:spMkLst>
            <pc:docMk/>
            <pc:sldMk cId="4094531895" sldId="417"/>
            <ac:spMk id="3" creationId="{00000000-0000-0000-0000-000000000000}"/>
          </ac:spMkLst>
        </pc:spChg>
      </pc:sldChg>
      <pc:sldChg chg="add del">
        <pc:chgData name="Saksham Gupta" userId="51e0321c-c857-4d4f-b287-4aab4acbfb5f" providerId="ADAL" clId="{940BADCB-66E1-4A6E-B531-5EA0F79E4482}" dt="2021-10-19T16:40:37.796" v="1835" actId="47"/>
        <pc:sldMkLst>
          <pc:docMk/>
          <pc:sldMk cId="3843570372" sldId="418"/>
        </pc:sldMkLst>
      </pc:sldChg>
    </pc:docChg>
  </pc:docChgLst>
  <pc:docChgLst>
    <pc:chgData name="Saksham Gupta" userId="51e0321c-c857-4d4f-b287-4aab4acbfb5f" providerId="ADAL" clId="{B239FC33-FBA9-4108-94FC-BC52A263C832}"/>
    <pc:docChg chg="modSld">
      <pc:chgData name="Saksham Gupta" userId="51e0321c-c857-4d4f-b287-4aab4acbfb5f" providerId="ADAL" clId="{B239FC33-FBA9-4108-94FC-BC52A263C832}" dt="2021-03-30T07:53:46.444" v="0" actId="1076"/>
      <pc:docMkLst>
        <pc:docMk/>
      </pc:docMkLst>
      <pc:sldChg chg="modSp mod">
        <pc:chgData name="Saksham Gupta" userId="51e0321c-c857-4d4f-b287-4aab4acbfb5f" providerId="ADAL" clId="{B239FC33-FBA9-4108-94FC-BC52A263C832}" dt="2021-03-30T07:53:46.444" v="0" actId="1076"/>
        <pc:sldMkLst>
          <pc:docMk/>
          <pc:sldMk cId="1737247942" sldId="278"/>
        </pc:sldMkLst>
        <pc:spChg chg="mod">
          <ac:chgData name="Saksham Gupta" userId="51e0321c-c857-4d4f-b287-4aab4acbfb5f" providerId="ADAL" clId="{B239FC33-FBA9-4108-94FC-BC52A263C832}" dt="2021-03-30T07:53:46.444" v="0" actId="1076"/>
          <ac:spMkLst>
            <pc:docMk/>
            <pc:sldMk cId="1737247942" sldId="278"/>
            <ac:spMk id="6" creationId="{00000000-0000-0000-0000-000000000000}"/>
          </ac:spMkLst>
        </pc:spChg>
      </pc:sldChg>
    </pc:docChg>
  </pc:docChgLst>
  <pc:docChgLst>
    <pc:chgData name="Saksham Gupta" userId="51e0321c-c857-4d4f-b287-4aab4acbfb5f" providerId="ADAL" clId="{4D1A32DE-81DF-461C-B0A5-3DC9FE2A8961}"/>
    <pc:docChg chg="undo custSel delSld modSld sldOrd">
      <pc:chgData name="Saksham Gupta" userId="51e0321c-c857-4d4f-b287-4aab4acbfb5f" providerId="ADAL" clId="{4D1A32DE-81DF-461C-B0A5-3DC9FE2A8961}" dt="2021-02-15T14:02:10.027" v="667" actId="123"/>
      <pc:docMkLst>
        <pc:docMk/>
      </pc:docMkLst>
      <pc:sldChg chg="modSp mod">
        <pc:chgData name="Saksham Gupta" userId="51e0321c-c857-4d4f-b287-4aab4acbfb5f" providerId="ADAL" clId="{4D1A32DE-81DF-461C-B0A5-3DC9FE2A8961}" dt="2021-02-12T05:09:48.515" v="76" actId="20577"/>
        <pc:sldMkLst>
          <pc:docMk/>
          <pc:sldMk cId="561485340" sldId="265"/>
        </pc:sldMkLst>
        <pc:spChg chg="mod">
          <ac:chgData name="Saksham Gupta" userId="51e0321c-c857-4d4f-b287-4aab4acbfb5f" providerId="ADAL" clId="{4D1A32DE-81DF-461C-B0A5-3DC9FE2A8961}" dt="2021-02-12T05:09:48.515" v="76" actId="20577"/>
          <ac:spMkLst>
            <pc:docMk/>
            <pc:sldMk cId="561485340" sldId="265"/>
            <ac:spMk id="3" creationId="{00000000-0000-0000-0000-000000000000}"/>
          </ac:spMkLst>
        </pc:spChg>
      </pc:sldChg>
      <pc:sldChg chg="modSp">
        <pc:chgData name="Saksham Gupta" userId="51e0321c-c857-4d4f-b287-4aab4acbfb5f" providerId="ADAL" clId="{4D1A32DE-81DF-461C-B0A5-3DC9FE2A8961}" dt="2021-02-12T05:09:56.042" v="78" actId="20577"/>
        <pc:sldMkLst>
          <pc:docMk/>
          <pc:sldMk cId="3943647220" sldId="266"/>
        </pc:sldMkLst>
        <pc:spChg chg="mod">
          <ac:chgData name="Saksham Gupta" userId="51e0321c-c857-4d4f-b287-4aab4acbfb5f" providerId="ADAL" clId="{4D1A32DE-81DF-461C-B0A5-3DC9FE2A8961}" dt="2021-02-12T05:09:56.042" v="78" actId="20577"/>
          <ac:spMkLst>
            <pc:docMk/>
            <pc:sldMk cId="3943647220" sldId="266"/>
            <ac:spMk id="3" creationId="{00000000-0000-0000-0000-000000000000}"/>
          </ac:spMkLst>
        </pc:spChg>
      </pc:sldChg>
      <pc:sldChg chg="modSp mod">
        <pc:chgData name="Saksham Gupta" userId="51e0321c-c857-4d4f-b287-4aab4acbfb5f" providerId="ADAL" clId="{4D1A32DE-81DF-461C-B0A5-3DC9FE2A8961}" dt="2021-02-12T05:14:20.206" v="84" actId="20577"/>
        <pc:sldMkLst>
          <pc:docMk/>
          <pc:sldMk cId="221395100" sldId="267"/>
        </pc:sldMkLst>
        <pc:spChg chg="mod">
          <ac:chgData name="Saksham Gupta" userId="51e0321c-c857-4d4f-b287-4aab4acbfb5f" providerId="ADAL" clId="{4D1A32DE-81DF-461C-B0A5-3DC9FE2A8961}" dt="2021-02-12T05:14:20.206" v="84" actId="20577"/>
          <ac:spMkLst>
            <pc:docMk/>
            <pc:sldMk cId="221395100" sldId="267"/>
            <ac:spMk id="4" creationId="{00000000-0000-0000-0000-000000000000}"/>
          </ac:spMkLst>
        </pc:spChg>
      </pc:sldChg>
      <pc:sldChg chg="modSp mod">
        <pc:chgData name="Saksham Gupta" userId="51e0321c-c857-4d4f-b287-4aab4acbfb5f" providerId="ADAL" clId="{4D1A32DE-81DF-461C-B0A5-3DC9FE2A8961}" dt="2021-02-14T16:34:54.932" v="477" actId="20577"/>
        <pc:sldMkLst>
          <pc:docMk/>
          <pc:sldMk cId="3620490823" sldId="269"/>
        </pc:sldMkLst>
        <pc:graphicFrameChg chg="modGraphic">
          <ac:chgData name="Saksham Gupta" userId="51e0321c-c857-4d4f-b287-4aab4acbfb5f" providerId="ADAL" clId="{4D1A32DE-81DF-461C-B0A5-3DC9FE2A8961}" dt="2021-02-14T16:34:54.932" v="477" actId="20577"/>
          <ac:graphicFrameMkLst>
            <pc:docMk/>
            <pc:sldMk cId="3620490823" sldId="269"/>
            <ac:graphicFrameMk id="8" creationId="{00000000-0000-0000-0000-000000000000}"/>
          </ac:graphicFrameMkLst>
        </pc:graphicFrameChg>
      </pc:sldChg>
      <pc:sldChg chg="modSp mod">
        <pc:chgData name="Saksham Gupta" userId="51e0321c-c857-4d4f-b287-4aab4acbfb5f" providerId="ADAL" clId="{4D1A32DE-81DF-461C-B0A5-3DC9FE2A8961}" dt="2021-02-12T05:17:59.130" v="108" actId="20577"/>
        <pc:sldMkLst>
          <pc:docMk/>
          <pc:sldMk cId="2688116769" sldId="271"/>
        </pc:sldMkLst>
        <pc:spChg chg="mod">
          <ac:chgData name="Saksham Gupta" userId="51e0321c-c857-4d4f-b287-4aab4acbfb5f" providerId="ADAL" clId="{4D1A32DE-81DF-461C-B0A5-3DC9FE2A8961}" dt="2021-02-12T05:17:59.130" v="108" actId="20577"/>
          <ac:spMkLst>
            <pc:docMk/>
            <pc:sldMk cId="2688116769" sldId="271"/>
            <ac:spMk id="4" creationId="{00000000-0000-0000-0000-000000000000}"/>
          </ac:spMkLst>
        </pc:spChg>
      </pc:sldChg>
      <pc:sldChg chg="modSp mod">
        <pc:chgData name="Saksham Gupta" userId="51e0321c-c857-4d4f-b287-4aab4acbfb5f" providerId="ADAL" clId="{4D1A32DE-81DF-461C-B0A5-3DC9FE2A8961}" dt="2021-02-14T16:46:28.501" v="574" actId="20577"/>
        <pc:sldMkLst>
          <pc:docMk/>
          <pc:sldMk cId="4076276578" sldId="273"/>
        </pc:sldMkLst>
        <pc:graphicFrameChg chg="modGraphic">
          <ac:chgData name="Saksham Gupta" userId="51e0321c-c857-4d4f-b287-4aab4acbfb5f" providerId="ADAL" clId="{4D1A32DE-81DF-461C-B0A5-3DC9FE2A8961}" dt="2021-02-14T16:46:28.501" v="574" actId="20577"/>
          <ac:graphicFrameMkLst>
            <pc:docMk/>
            <pc:sldMk cId="4076276578" sldId="273"/>
            <ac:graphicFrameMk id="8" creationId="{00000000-0000-0000-0000-000000000000}"/>
          </ac:graphicFrameMkLst>
        </pc:graphicFrameChg>
      </pc:sldChg>
      <pc:sldChg chg="modSp mod">
        <pc:chgData name="Saksham Gupta" userId="51e0321c-c857-4d4f-b287-4aab4acbfb5f" providerId="ADAL" clId="{4D1A32DE-81DF-461C-B0A5-3DC9FE2A8961}" dt="2021-02-12T05:19:53.078" v="144" actId="20577"/>
        <pc:sldMkLst>
          <pc:docMk/>
          <pc:sldMk cId="1737247942" sldId="278"/>
        </pc:sldMkLst>
        <pc:spChg chg="mod">
          <ac:chgData name="Saksham Gupta" userId="51e0321c-c857-4d4f-b287-4aab4acbfb5f" providerId="ADAL" clId="{4D1A32DE-81DF-461C-B0A5-3DC9FE2A8961}" dt="2021-02-12T05:19:53.078" v="144" actId="20577"/>
          <ac:spMkLst>
            <pc:docMk/>
            <pc:sldMk cId="1737247942" sldId="278"/>
            <ac:spMk id="6" creationId="{00000000-0000-0000-0000-000000000000}"/>
          </ac:spMkLst>
        </pc:spChg>
      </pc:sldChg>
      <pc:sldChg chg="modSp mod">
        <pc:chgData name="Saksham Gupta" userId="51e0321c-c857-4d4f-b287-4aab4acbfb5f" providerId="ADAL" clId="{4D1A32DE-81DF-461C-B0A5-3DC9FE2A8961}" dt="2021-02-12T05:20:00.923" v="146" actId="20577"/>
        <pc:sldMkLst>
          <pc:docMk/>
          <pc:sldMk cId="2888307464" sldId="280"/>
        </pc:sldMkLst>
        <pc:spChg chg="mod">
          <ac:chgData name="Saksham Gupta" userId="51e0321c-c857-4d4f-b287-4aab4acbfb5f" providerId="ADAL" clId="{4D1A32DE-81DF-461C-B0A5-3DC9FE2A8961}" dt="2021-02-12T05:20:00.923" v="146" actId="20577"/>
          <ac:spMkLst>
            <pc:docMk/>
            <pc:sldMk cId="2888307464" sldId="280"/>
            <ac:spMk id="4" creationId="{00000000-0000-0000-0000-000000000000}"/>
          </ac:spMkLst>
        </pc:spChg>
      </pc:sldChg>
      <pc:sldChg chg="modSp mod">
        <pc:chgData name="Saksham Gupta" userId="51e0321c-c857-4d4f-b287-4aab4acbfb5f" providerId="ADAL" clId="{4D1A32DE-81DF-461C-B0A5-3DC9FE2A8961}" dt="2021-02-14T16:38:12.971" v="495"/>
        <pc:sldMkLst>
          <pc:docMk/>
          <pc:sldMk cId="2390804446" sldId="282"/>
        </pc:sldMkLst>
        <pc:graphicFrameChg chg="mod modGraphic">
          <ac:chgData name="Saksham Gupta" userId="51e0321c-c857-4d4f-b287-4aab4acbfb5f" providerId="ADAL" clId="{4D1A32DE-81DF-461C-B0A5-3DC9FE2A8961}" dt="2021-02-14T16:38:12.971" v="495"/>
          <ac:graphicFrameMkLst>
            <pc:docMk/>
            <pc:sldMk cId="2390804446" sldId="282"/>
            <ac:graphicFrameMk id="8" creationId="{00000000-0000-0000-0000-000000000000}"/>
          </ac:graphicFrameMkLst>
        </pc:graphicFrameChg>
      </pc:sldChg>
      <pc:sldChg chg="modSp">
        <pc:chgData name="Saksham Gupta" userId="51e0321c-c857-4d4f-b287-4aab4acbfb5f" providerId="ADAL" clId="{4D1A32DE-81DF-461C-B0A5-3DC9FE2A8961}" dt="2021-02-12T05:28:27.756" v="225"/>
        <pc:sldMkLst>
          <pc:docMk/>
          <pc:sldMk cId="2538979005" sldId="292"/>
        </pc:sldMkLst>
        <pc:graphicFrameChg chg="mod">
          <ac:chgData name="Saksham Gupta" userId="51e0321c-c857-4d4f-b287-4aab4acbfb5f" providerId="ADAL" clId="{4D1A32DE-81DF-461C-B0A5-3DC9FE2A8961}" dt="2021-02-12T05:28:27.756" v="225"/>
          <ac:graphicFrameMkLst>
            <pc:docMk/>
            <pc:sldMk cId="2538979005" sldId="292"/>
            <ac:graphicFrameMk id="8" creationId="{00000000-0000-0000-0000-000000000000}"/>
          </ac:graphicFrameMkLst>
        </pc:graphicFrameChg>
      </pc:sldChg>
      <pc:sldChg chg="modSp">
        <pc:chgData name="Saksham Gupta" userId="51e0321c-c857-4d4f-b287-4aab4acbfb5f" providerId="ADAL" clId="{4D1A32DE-81DF-461C-B0A5-3DC9FE2A8961}" dt="2021-02-12T05:26:38.331" v="224" actId="20577"/>
        <pc:sldMkLst>
          <pc:docMk/>
          <pc:sldMk cId="554371999" sldId="299"/>
        </pc:sldMkLst>
        <pc:spChg chg="mod">
          <ac:chgData name="Saksham Gupta" userId="51e0321c-c857-4d4f-b287-4aab4acbfb5f" providerId="ADAL" clId="{4D1A32DE-81DF-461C-B0A5-3DC9FE2A8961}" dt="2021-02-12T05:26:38.331" v="224" actId="20577"/>
          <ac:spMkLst>
            <pc:docMk/>
            <pc:sldMk cId="554371999" sldId="299"/>
            <ac:spMk id="3" creationId="{00000000-0000-0000-0000-000000000000}"/>
          </ac:spMkLst>
        </pc:spChg>
      </pc:sldChg>
      <pc:sldChg chg="modSp">
        <pc:chgData name="Saksham Gupta" userId="51e0321c-c857-4d4f-b287-4aab4acbfb5f" providerId="ADAL" clId="{4D1A32DE-81DF-461C-B0A5-3DC9FE2A8961}" dt="2021-02-12T05:12:31.965" v="80" actId="6549"/>
        <pc:sldMkLst>
          <pc:docMk/>
          <pc:sldMk cId="2695427510" sldId="305"/>
        </pc:sldMkLst>
        <pc:spChg chg="mod">
          <ac:chgData name="Saksham Gupta" userId="51e0321c-c857-4d4f-b287-4aab4acbfb5f" providerId="ADAL" clId="{4D1A32DE-81DF-461C-B0A5-3DC9FE2A8961}" dt="2021-02-12T05:12:31.965" v="80" actId="6549"/>
          <ac:spMkLst>
            <pc:docMk/>
            <pc:sldMk cId="2695427510" sldId="305"/>
            <ac:spMk id="3" creationId="{00000000-0000-0000-0000-000000000000}"/>
          </ac:spMkLst>
        </pc:spChg>
      </pc:sldChg>
      <pc:sldChg chg="modSp">
        <pc:chgData name="Saksham Gupta" userId="51e0321c-c857-4d4f-b287-4aab4acbfb5f" providerId="ADAL" clId="{4D1A32DE-81DF-461C-B0A5-3DC9FE2A8961}" dt="2021-02-12T05:12:37.266" v="82" actId="6549"/>
        <pc:sldMkLst>
          <pc:docMk/>
          <pc:sldMk cId="2838604724" sldId="306"/>
        </pc:sldMkLst>
        <pc:spChg chg="mod">
          <ac:chgData name="Saksham Gupta" userId="51e0321c-c857-4d4f-b287-4aab4acbfb5f" providerId="ADAL" clId="{4D1A32DE-81DF-461C-B0A5-3DC9FE2A8961}" dt="2021-02-12T05:12:37.266" v="82" actId="6549"/>
          <ac:spMkLst>
            <pc:docMk/>
            <pc:sldMk cId="2838604724" sldId="306"/>
            <ac:spMk id="3" creationId="{00000000-0000-0000-0000-000000000000}"/>
          </ac:spMkLst>
        </pc:spChg>
      </pc:sldChg>
      <pc:sldChg chg="addSp modSp mod">
        <pc:chgData name="Saksham Gupta" userId="51e0321c-c857-4d4f-b287-4aab4acbfb5f" providerId="ADAL" clId="{4D1A32DE-81DF-461C-B0A5-3DC9FE2A8961}" dt="2021-02-14T16:45:29.861" v="559" actId="1076"/>
        <pc:sldMkLst>
          <pc:docMk/>
          <pc:sldMk cId="3707504438" sldId="308"/>
        </pc:sldMkLst>
        <pc:spChg chg="mod">
          <ac:chgData name="Saksham Gupta" userId="51e0321c-c857-4d4f-b287-4aab4acbfb5f" providerId="ADAL" clId="{4D1A32DE-81DF-461C-B0A5-3DC9FE2A8961}" dt="2021-02-12T05:31:17.348" v="235" actId="20577"/>
          <ac:spMkLst>
            <pc:docMk/>
            <pc:sldMk cId="3707504438" sldId="308"/>
            <ac:spMk id="4" creationId="{00000000-0000-0000-0000-000000000000}"/>
          </ac:spMkLst>
        </pc:spChg>
        <pc:picChg chg="add mod">
          <ac:chgData name="Saksham Gupta" userId="51e0321c-c857-4d4f-b287-4aab4acbfb5f" providerId="ADAL" clId="{4D1A32DE-81DF-461C-B0A5-3DC9FE2A8961}" dt="2021-02-14T16:45:29.861" v="559" actId="1076"/>
          <ac:picMkLst>
            <pc:docMk/>
            <pc:sldMk cId="3707504438" sldId="308"/>
            <ac:picMk id="5" creationId="{3F301316-E11D-439D-B1AB-AC85570EAA55}"/>
          </ac:picMkLst>
        </pc:picChg>
      </pc:sldChg>
      <pc:sldChg chg="modSp">
        <pc:chgData name="Saksham Gupta" userId="51e0321c-c857-4d4f-b287-4aab4acbfb5f" providerId="ADAL" clId="{4D1A32DE-81DF-461C-B0A5-3DC9FE2A8961}" dt="2021-02-14T16:43:06.705" v="553"/>
        <pc:sldMkLst>
          <pc:docMk/>
          <pc:sldMk cId="2453038799" sldId="309"/>
        </pc:sldMkLst>
        <pc:spChg chg="mod">
          <ac:chgData name="Saksham Gupta" userId="51e0321c-c857-4d4f-b287-4aab4acbfb5f" providerId="ADAL" clId="{4D1A32DE-81DF-461C-B0A5-3DC9FE2A8961}" dt="2021-02-14T16:43:06.705" v="553"/>
          <ac:spMkLst>
            <pc:docMk/>
            <pc:sldMk cId="2453038799" sldId="309"/>
            <ac:spMk id="3" creationId="{00000000-0000-0000-0000-000000000000}"/>
          </ac:spMkLst>
        </pc:spChg>
      </pc:sldChg>
      <pc:sldChg chg="addSp modSp">
        <pc:chgData name="Saksham Gupta" userId="51e0321c-c857-4d4f-b287-4aab4acbfb5f" providerId="ADAL" clId="{4D1A32DE-81DF-461C-B0A5-3DC9FE2A8961}" dt="2021-02-14T16:41:28.540" v="502" actId="1076"/>
        <pc:sldMkLst>
          <pc:docMk/>
          <pc:sldMk cId="2996376521" sldId="310"/>
        </pc:sldMkLst>
        <pc:spChg chg="mod">
          <ac:chgData name="Saksham Gupta" userId="51e0321c-c857-4d4f-b287-4aab4acbfb5f" providerId="ADAL" clId="{4D1A32DE-81DF-461C-B0A5-3DC9FE2A8961}" dt="2021-02-14T16:41:15.007" v="500"/>
          <ac:spMkLst>
            <pc:docMk/>
            <pc:sldMk cId="2996376521" sldId="310"/>
            <ac:spMk id="8" creationId="{00000000-0000-0000-0000-000000000000}"/>
          </ac:spMkLst>
        </pc:spChg>
        <pc:picChg chg="add mod">
          <ac:chgData name="Saksham Gupta" userId="51e0321c-c857-4d4f-b287-4aab4acbfb5f" providerId="ADAL" clId="{4D1A32DE-81DF-461C-B0A5-3DC9FE2A8961}" dt="2021-02-14T16:41:28.540" v="502" actId="1076"/>
          <ac:picMkLst>
            <pc:docMk/>
            <pc:sldMk cId="2996376521" sldId="310"/>
            <ac:picMk id="9" creationId="{05FC1707-D921-4183-85B4-37248FAC8F9C}"/>
          </ac:picMkLst>
        </pc:picChg>
      </pc:sldChg>
      <pc:sldChg chg="modSp mod">
        <pc:chgData name="Saksham Gupta" userId="51e0321c-c857-4d4f-b287-4aab4acbfb5f" providerId="ADAL" clId="{4D1A32DE-81DF-461C-B0A5-3DC9FE2A8961}" dt="2021-02-14T16:42:44.165" v="552" actId="20577"/>
        <pc:sldMkLst>
          <pc:docMk/>
          <pc:sldMk cId="3950510848" sldId="311"/>
        </pc:sldMkLst>
        <pc:graphicFrameChg chg="mod modGraphic">
          <ac:chgData name="Saksham Gupta" userId="51e0321c-c857-4d4f-b287-4aab4acbfb5f" providerId="ADAL" clId="{4D1A32DE-81DF-461C-B0A5-3DC9FE2A8961}" dt="2021-02-14T16:42:44.165" v="552" actId="20577"/>
          <ac:graphicFrameMkLst>
            <pc:docMk/>
            <pc:sldMk cId="3950510848" sldId="311"/>
            <ac:graphicFrameMk id="8" creationId="{00000000-0000-0000-0000-000000000000}"/>
          </ac:graphicFrameMkLst>
        </pc:graphicFrameChg>
      </pc:sldChg>
      <pc:sldChg chg="modSp">
        <pc:chgData name="Saksham Gupta" userId="51e0321c-c857-4d4f-b287-4aab4acbfb5f" providerId="ADAL" clId="{4D1A32DE-81DF-461C-B0A5-3DC9FE2A8961}" dt="2021-02-15T14:02:10.027" v="667" actId="123"/>
        <pc:sldMkLst>
          <pc:docMk/>
          <pc:sldMk cId="333533966" sldId="313"/>
        </pc:sldMkLst>
        <pc:spChg chg="mod">
          <ac:chgData name="Saksham Gupta" userId="51e0321c-c857-4d4f-b287-4aab4acbfb5f" providerId="ADAL" clId="{4D1A32DE-81DF-461C-B0A5-3DC9FE2A8961}" dt="2021-02-15T14:02:10.027" v="667" actId="123"/>
          <ac:spMkLst>
            <pc:docMk/>
            <pc:sldMk cId="333533966" sldId="313"/>
            <ac:spMk id="3" creationId="{00000000-0000-0000-0000-000000000000}"/>
          </ac:spMkLst>
        </pc:spChg>
      </pc:sldChg>
      <pc:sldChg chg="modSp mod">
        <pc:chgData name="Saksham Gupta" userId="51e0321c-c857-4d4f-b287-4aab4acbfb5f" providerId="ADAL" clId="{4D1A32DE-81DF-461C-B0A5-3DC9FE2A8961}" dt="2021-02-14T16:45:03.312" v="558" actId="20577"/>
        <pc:sldMkLst>
          <pc:docMk/>
          <pc:sldMk cId="382225120" sldId="314"/>
        </pc:sldMkLst>
        <pc:spChg chg="mod">
          <ac:chgData name="Saksham Gupta" userId="51e0321c-c857-4d4f-b287-4aab4acbfb5f" providerId="ADAL" clId="{4D1A32DE-81DF-461C-B0A5-3DC9FE2A8961}" dt="2021-02-14T16:45:03.312" v="558" actId="20577"/>
          <ac:spMkLst>
            <pc:docMk/>
            <pc:sldMk cId="382225120" sldId="314"/>
            <ac:spMk id="3" creationId="{00000000-0000-0000-0000-000000000000}"/>
          </ac:spMkLst>
        </pc:spChg>
      </pc:sldChg>
      <pc:sldChg chg="del">
        <pc:chgData name="Saksham Gupta" userId="51e0321c-c857-4d4f-b287-4aab4acbfb5f" providerId="ADAL" clId="{4D1A32DE-81DF-461C-B0A5-3DC9FE2A8961}" dt="2021-02-14T16:30:17.506" v="388" actId="47"/>
        <pc:sldMkLst>
          <pc:docMk/>
          <pc:sldMk cId="3025708128" sldId="316"/>
        </pc:sldMkLst>
      </pc:sldChg>
      <pc:sldChg chg="del">
        <pc:chgData name="Saksham Gupta" userId="51e0321c-c857-4d4f-b287-4aab4acbfb5f" providerId="ADAL" clId="{4D1A32DE-81DF-461C-B0A5-3DC9FE2A8961}" dt="2021-02-14T16:35:01.274" v="478" actId="47"/>
        <pc:sldMkLst>
          <pc:docMk/>
          <pc:sldMk cId="3761146758" sldId="317"/>
        </pc:sldMkLst>
      </pc:sldChg>
      <pc:sldChg chg="modSp del">
        <pc:chgData name="Saksham Gupta" userId="51e0321c-c857-4d4f-b287-4aab4acbfb5f" providerId="ADAL" clId="{4D1A32DE-81DF-461C-B0A5-3DC9FE2A8961}" dt="2021-02-14T16:36:02.329" v="480" actId="47"/>
        <pc:sldMkLst>
          <pc:docMk/>
          <pc:sldMk cId="2494646441" sldId="318"/>
        </pc:sldMkLst>
        <pc:spChg chg="mod">
          <ac:chgData name="Saksham Gupta" userId="51e0321c-c857-4d4f-b287-4aab4acbfb5f" providerId="ADAL" clId="{4D1A32DE-81DF-461C-B0A5-3DC9FE2A8961}" dt="2021-02-12T05:19:43.066" v="141" actId="20577"/>
          <ac:spMkLst>
            <pc:docMk/>
            <pc:sldMk cId="2494646441" sldId="318"/>
            <ac:spMk id="3" creationId="{00000000-0000-0000-0000-000000000000}"/>
          </ac:spMkLst>
        </pc:spChg>
      </pc:sldChg>
      <pc:sldChg chg="del">
        <pc:chgData name="Saksham Gupta" userId="51e0321c-c857-4d4f-b287-4aab4acbfb5f" providerId="ADAL" clId="{4D1A32DE-81DF-461C-B0A5-3DC9FE2A8961}" dt="2021-02-14T16:37:26.502" v="488" actId="47"/>
        <pc:sldMkLst>
          <pc:docMk/>
          <pc:sldMk cId="3101896318" sldId="319"/>
        </pc:sldMkLst>
      </pc:sldChg>
      <pc:sldChg chg="del">
        <pc:chgData name="Saksham Gupta" userId="51e0321c-c857-4d4f-b287-4aab4acbfb5f" providerId="ADAL" clId="{4D1A32DE-81DF-461C-B0A5-3DC9FE2A8961}" dt="2021-02-14T16:39:11.286" v="496" actId="47"/>
        <pc:sldMkLst>
          <pc:docMk/>
          <pc:sldMk cId="2417658159" sldId="320"/>
        </pc:sldMkLst>
      </pc:sldChg>
      <pc:sldChg chg="del ord">
        <pc:chgData name="Saksham Gupta" userId="51e0321c-c857-4d4f-b287-4aab4acbfb5f" providerId="ADAL" clId="{4D1A32DE-81DF-461C-B0A5-3DC9FE2A8961}" dt="2021-02-14T16:44:39.350" v="554" actId="47"/>
        <pc:sldMkLst>
          <pc:docMk/>
          <pc:sldMk cId="3552286471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85A2B-B56C-45C9-85C2-E69A2E58160C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173E-5229-41B9-A1A3-50888729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2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7CC7-ED88-4A63-9A77-324C2D4BB297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54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7CC7-ED88-4A63-9A77-324C2D4BB297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26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7CC7-ED88-4A63-9A77-324C2D4BB297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260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7CC7-ED88-4A63-9A77-324C2D4BB297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32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F37B-9441-46E4-9A4A-35A28C6CB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D99EB-AFF0-477C-8EBC-48533BF71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48CC-5A6D-4BB6-BAF5-4AC26101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500C-6C84-4A1F-B7CE-E5432978506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5DFE7-531E-42C6-A867-37F9E7FB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5A088-E19C-4D1E-B37E-54BE5F67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F27-EB0C-4FC5-B94D-331BF20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2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9435-E43D-413A-BC61-A50C10F4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2AA2E-4B9F-45DD-8186-AABD7B561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8646C-F1B0-4866-870D-6BDA3091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500C-6C84-4A1F-B7CE-E5432978506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E2A9C-62DD-4E97-8278-69C874F2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61A7-BED2-4C7A-8A86-C5C42D23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F27-EB0C-4FC5-B94D-331BF20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1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A35B3-EF55-4772-A2D5-87077F087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A5D30-7EF0-442F-9F93-21574D617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6CBC6-32A0-41C4-8949-19F43C94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500C-6C84-4A1F-B7CE-E5432978506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ABF8-72D4-4482-8289-C99B8A25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F2B7E-6998-4C63-A1C2-DB2D8002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F27-EB0C-4FC5-B94D-331BF20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7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_Title Green">
    <p:bg>
      <p:bgPr>
        <a:solidFill>
          <a:srgbClr val="00DB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7312A8C-40FE-CC4B-A872-EF27E5B8A7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600" y="0"/>
            <a:ext cx="1982400" cy="1486800"/>
          </a:xfrm>
          <a:prstGeom prst="rect">
            <a:avLst/>
          </a:prstGeom>
        </p:spPr>
      </p:pic>
      <p:pic>
        <p:nvPicPr>
          <p:cNvPr id="6" name="r1Artboard 3 copy 34edsw.pdf">
            <a:extLst>
              <a:ext uri="{FF2B5EF4-FFF2-40B4-BE49-F238E27FC236}">
                <a16:creationId xmlns:a16="http://schemas.microsoft.com/office/drawing/2014/main" id="{11202A20-3CFD-0A41-BEEE-C4D6D3A3A5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" t="37299" r="51849" b="14438"/>
          <a:stretch/>
        </p:blipFill>
        <p:spPr>
          <a:xfrm>
            <a:off x="3758638" y="0"/>
            <a:ext cx="843336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7AAB606-6867-894C-9BD5-B6BFB3E820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826958"/>
            <a:ext cx="9767782" cy="1519968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lnSpc>
                <a:spcPct val="70000"/>
              </a:lnSpc>
              <a:defRPr sz="12000" b="1" i="0">
                <a:solidFill>
                  <a:schemeClr val="tx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 dirty="0"/>
              <a:t>Edit title</a:t>
            </a:r>
            <a:endParaRPr lang="en-PT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5"/>
            <a:ext cx="9668395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300" b="0" i="0">
                <a:solidFill>
                  <a:schemeClr val="tx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 dirty="0"/>
              <a:t>Edit Footnote</a:t>
            </a:r>
          </a:p>
        </p:txBody>
      </p:sp>
    </p:spTree>
    <p:extLst>
      <p:ext uri="{BB962C8B-B14F-4D97-AF65-F5344CB8AC3E}">
        <p14:creationId xmlns:p14="http://schemas.microsoft.com/office/powerpoint/2010/main" val="3530906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1_plain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1Artboard 2edsw.pdf" descr="r1Artboard 2edsw.pdf">
            <a:extLst>
              <a:ext uri="{FF2B5EF4-FFF2-40B4-BE49-F238E27FC236}">
                <a16:creationId xmlns:a16="http://schemas.microsoft.com/office/drawing/2014/main" id="{258D9988-51D1-6945-B935-9CD432D62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241260"/>
            <a:ext cx="3185689" cy="2616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C8AA8FC-9960-6747-B69C-F61B41F26E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3600" y="379903"/>
            <a:ext cx="813599" cy="71507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90711-A8AD-C64F-99C3-28967A3502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6400" y="1602250"/>
            <a:ext cx="10854000" cy="3866150"/>
          </a:xfrm>
        </p:spPr>
        <p:txBody>
          <a:bodyPr/>
          <a:lstStyle>
            <a:lvl1pPr>
              <a:defRPr>
                <a:solidFill>
                  <a:srgbClr val="060320"/>
                </a:solidFill>
              </a:defRPr>
            </a:lvl1pPr>
            <a:lvl2pPr>
              <a:defRPr>
                <a:solidFill>
                  <a:srgbClr val="060320"/>
                </a:solidFill>
              </a:defRPr>
            </a:lvl2pPr>
            <a:lvl3pPr>
              <a:defRPr>
                <a:solidFill>
                  <a:srgbClr val="060320"/>
                </a:solidFill>
              </a:defRPr>
            </a:lvl3pPr>
            <a:lvl4pPr>
              <a:defRPr>
                <a:solidFill>
                  <a:srgbClr val="060320"/>
                </a:solidFill>
              </a:defRPr>
            </a:lvl4pPr>
            <a:lvl5pPr>
              <a:defRPr>
                <a:solidFill>
                  <a:srgbClr val="06032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T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349E908-A4CA-7D44-A358-C5A13A5E12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5" y="5876515"/>
            <a:ext cx="10854001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rgbClr val="8594A7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 dirty="0"/>
              <a:t>Edit Footnote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D99D971-8D93-A14A-BE3D-ABC9A167F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398" y="481125"/>
            <a:ext cx="7200000" cy="488201"/>
          </a:xfrm>
          <a:prstGeom prst="rect">
            <a:avLst/>
          </a:prstGeom>
        </p:spPr>
        <p:txBody>
          <a:bodyPr tIns="72000" anchor="t">
            <a:spAutoFit/>
          </a:bodyPr>
          <a:lstStyle>
            <a:lvl1pPr>
              <a:lnSpc>
                <a:spcPct val="100000"/>
              </a:lnSpc>
              <a:defRPr sz="2400" b="1" i="0">
                <a:solidFill>
                  <a:srgbClr val="060320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 dirty="0"/>
              <a:t>Edit title</a:t>
            </a:r>
            <a:endParaRPr lang="en-PT" dirty="0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6DBF9F2-91C4-4B4B-844B-3C6295E89D0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6401" y="930188"/>
            <a:ext cx="7200000" cy="365091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rgbClr val="060320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 dirty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02590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1_Section Big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1Artboard 3 copy 34edsw.pdf">
            <a:extLst>
              <a:ext uri="{FF2B5EF4-FFF2-40B4-BE49-F238E27FC236}">
                <a16:creationId xmlns:a16="http://schemas.microsoft.com/office/drawing/2014/main" id="{671189B0-0180-A44E-AC86-BC07AB4A11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" t="37299" r="51849" b="14438"/>
          <a:stretch/>
        </p:blipFill>
        <p:spPr>
          <a:xfrm>
            <a:off x="3758638" y="0"/>
            <a:ext cx="8433362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A518BE8-50AE-D748-ACE2-D2800731CF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000" y="0"/>
            <a:ext cx="1982400" cy="1486800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ADE9F74-B5D2-0849-8C82-52533EDDA7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5"/>
            <a:ext cx="9668395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rgbClr val="8594A7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 dirty="0"/>
              <a:t>Edit Footnote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94E7F7-F58F-824F-9C78-70D60E6E04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3068554"/>
            <a:ext cx="9767782" cy="1032014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7200" b="1" i="0">
                <a:solidFill>
                  <a:schemeClr val="tx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 dirty="0"/>
              <a:t>Edit title</a:t>
            </a:r>
            <a:endParaRPr lang="en-PT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8CE6A59-6A7F-4940-BAB6-1C91D2507F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9386" y="4407425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 dirty="0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81243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B8BB-7A27-4EE3-AD0F-55D2D29E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15D40-41BC-471B-861E-13FDD7096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1A761-2F9C-4A2D-9EC9-D89A57FE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500C-6C84-4A1F-B7CE-E5432978506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587E8-5B95-4C58-A81D-E6EE0037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E790F-630B-421D-9BA6-D86C7C4D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F27-EB0C-4FC5-B94D-331BF20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1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348A-A348-455A-BC43-F7284392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A2024-3149-41E9-BCA6-FC61EA4A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EC139-6D59-43F2-8256-C35946A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500C-6C84-4A1F-B7CE-E5432978506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60F52-E871-4A36-BB09-0C86D228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5E006-8886-4E98-A732-0CDFB1F7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F27-EB0C-4FC5-B94D-331BF20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8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D082-1340-4C0C-960B-727D32CC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2657-ACBC-4EF1-8741-5D181A036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CC761-5C3A-431C-91B2-9846F09BD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617A8-AE6E-44AC-A2C3-8AC3122E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500C-6C84-4A1F-B7CE-E5432978506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5420D-ACE7-4EEA-BC74-70D9D6B8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D1218-937A-4657-903D-FE90E193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F27-EB0C-4FC5-B94D-331BF20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0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5529-E2AF-4E6E-B9F1-8345366D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1B542-25B5-4C64-98DA-A6BE41AAD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63315-2919-4759-BCA7-88BC0AD87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3FC35-4A10-4CB9-812F-E81A2473D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83727-7DEC-4638-9218-387D697B1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C894B-5417-4583-B75C-463488F5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500C-6C84-4A1F-B7CE-E5432978506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99CE0-A467-4B65-849A-13415380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AF31F-E3E3-4FB9-92A3-3BA8545D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F27-EB0C-4FC5-B94D-331BF20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0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3B94-F1EC-4426-9782-1A0CAA5E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55082-B444-409F-A6BD-AC39EB07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500C-6C84-4A1F-B7CE-E5432978506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9AF0B-881B-4E82-A544-FFD2ABB8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BE64A-5452-4F19-B7B2-F6259D66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F27-EB0C-4FC5-B94D-331BF20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9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8D214-B676-4A08-B114-CC7FB27E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500C-6C84-4A1F-B7CE-E5432978506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8791A-F910-49B7-8AF7-5DEACE25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9FA02-A1F1-422C-9EF4-3D4A421D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F27-EB0C-4FC5-B94D-331BF20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5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61C1-78A4-40A8-AC55-0B9CADD4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BD61-4F64-44CE-BE71-0320E911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5F5B-D07D-4662-B197-C7FC775DC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AA081-49C8-4CB1-B151-CA364471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500C-6C84-4A1F-B7CE-E5432978506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255B6-CF34-4435-A322-DB5D7CE6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F1F5F-EAA8-4DB7-8DD0-BF1D4003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F27-EB0C-4FC5-B94D-331BF20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6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92D9-0F7B-4A93-ABF8-FB3EDC8BF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E341D-53B7-4AC6-91CA-E755A9FFF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E9E96-2B6F-409D-8C7A-BBE102C79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604EF-D9F2-4CD3-B19D-F307AA3D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500C-6C84-4A1F-B7CE-E5432978506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D0554-37B5-49AA-9242-4763BA1A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453E9-79F7-47F1-8891-A2998A83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0F27-EB0C-4FC5-B94D-331BF20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6C9BC-1820-4C53-8D92-E0AFCCE4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39F21-2E79-4D6A-B476-E4BEC53F2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912EB-49C0-427D-A331-ACC0D3B8F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A500C-6C84-4A1F-B7CE-E5432978506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AAECE-59E2-4534-B0F4-6B3FDC4B1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4579D-D015-4AB5-8DEA-514EA0972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0F27-EB0C-4FC5-B94D-331BF20A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7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GqNAD4XoZ6k" TargetMode="External"/><Relationship Id="rId3" Type="http://schemas.openxmlformats.org/officeDocument/2006/relationships/hyperlink" Target="http://jsag.ggn.nagarro.com:8090/svn/JSAG/Courses/Freshers-training/Documents/week1/3.Java_Sample_Program_Run.pdf" TargetMode="External"/><Relationship Id="rId7" Type="http://schemas.openxmlformats.org/officeDocument/2006/relationships/hyperlink" Target="https://www.youtube.com/watch?v=EMLTOMdIz4w" TargetMode="External"/><Relationship Id="rId12" Type="http://schemas.openxmlformats.org/officeDocument/2006/relationships/hyperlink" Target="https://www.youtube.com/watch?v=W-N2ltgU-X4" TargetMode="External"/><Relationship Id="rId2" Type="http://schemas.openxmlformats.org/officeDocument/2006/relationships/hyperlink" Target="http://docs.oracle.com/javase/tutorial/java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watch?v=23tAK5zdQ9c" TargetMode="External"/><Relationship Id="rId11" Type="http://schemas.openxmlformats.org/officeDocument/2006/relationships/hyperlink" Target="https://www.youtube.com/watch?v=6T_HgnjoYwM" TargetMode="External"/><Relationship Id="rId5" Type="http://schemas.openxmlformats.org/officeDocument/2006/relationships/hyperlink" Target="https://www.youtube.com/watch?v=HmF3yQ_nj5Q" TargetMode="External"/><Relationship Id="rId10" Type="http://schemas.openxmlformats.org/officeDocument/2006/relationships/hyperlink" Target="https://www.youtube.com/watch?v=8px36FWLdDs" TargetMode="External"/><Relationship Id="rId4" Type="http://schemas.openxmlformats.org/officeDocument/2006/relationships/hyperlink" Target="https://www.youtube.com/watch?v=i8rjkre_RYw" TargetMode="External"/><Relationship Id="rId9" Type="http://schemas.openxmlformats.org/officeDocument/2006/relationships/hyperlink" Target="https://www.youtube.com/watch?v=8JJ101D3kn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5545-55D8-2E48-8D1B-B425CEC2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2317749"/>
            <a:ext cx="10861425" cy="2538387"/>
          </a:xfrm>
        </p:spPr>
        <p:txBody>
          <a:bodyPr/>
          <a:lstStyle/>
          <a:p>
            <a:r>
              <a:rPr lang="en-US" sz="11000" dirty="0"/>
              <a:t>Java Env. Setup &amp;</a:t>
            </a:r>
            <a:br>
              <a:rPr lang="en-US" sz="11000" dirty="0"/>
            </a:br>
            <a:r>
              <a:rPr lang="en-US" sz="11000" dirty="0"/>
              <a:t>Core Java Basics</a:t>
            </a:r>
            <a:endParaRPr lang="en-PT" sz="11000" dirty="0"/>
          </a:p>
        </p:txBody>
      </p:sp>
    </p:spTree>
    <p:extLst>
      <p:ext uri="{BB962C8B-B14F-4D97-AF65-F5344CB8AC3E}">
        <p14:creationId xmlns:p14="http://schemas.microsoft.com/office/powerpoint/2010/main" val="421068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39" y="281232"/>
            <a:ext cx="9236404" cy="134112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867" b="1" dirty="0"/>
              <a:t>Evaluation</a:t>
            </a:r>
            <a:r>
              <a:rPr lang="en-US" sz="3867" b="1" dirty="0">
                <a:solidFill>
                  <a:schemeClr val="accent1"/>
                </a:solidFill>
              </a:rPr>
              <a:t> </a:t>
            </a:r>
            <a:r>
              <a:rPr lang="en-US" sz="3867" b="1" dirty="0"/>
              <a:t>Criteria</a:t>
            </a:r>
            <a:endParaRPr lang="en-IN" sz="3867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5D669-8080-4DFE-8EC1-C5AE2DAFBDE1}" type="slidenum">
              <a:rPr lang="en-IN" smtClean="0"/>
              <a:t>10</a:t>
            </a:fld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381" y="1796819"/>
            <a:ext cx="11329259" cy="3936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639" y="1796819"/>
            <a:ext cx="11713301" cy="267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IN" sz="1867" dirty="0"/>
              <a:t>Code Completeness and Correctness</a:t>
            </a:r>
          </a:p>
          <a:p>
            <a:pPr marL="380990" indent="-380990"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IN" sz="1867" dirty="0"/>
              <a:t>Choice of Data Structures</a:t>
            </a:r>
          </a:p>
          <a:p>
            <a:pPr marL="380990" indent="-380990"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IN" sz="1867" dirty="0"/>
              <a:t>Usage of Git including code commit practices.</a:t>
            </a:r>
          </a:p>
          <a:p>
            <a:pPr marL="380990" indent="-380990"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IN" sz="1867" dirty="0"/>
              <a:t>Usage of OO Principles, package/class structure, class/function/variable names</a:t>
            </a:r>
          </a:p>
          <a:p>
            <a:pPr marL="380990" indent="-380990"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IN" sz="1867" dirty="0"/>
              <a:t>Code should be in running condition</a:t>
            </a:r>
          </a:p>
          <a:p>
            <a:pPr marL="380990" indent="-380990"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IN" sz="1867" dirty="0"/>
              <a:t>Coding best practices</a:t>
            </a:r>
          </a:p>
          <a:p>
            <a:pPr marL="380990" indent="-380990"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IN" sz="1867" dirty="0"/>
              <a:t>Exception handling</a:t>
            </a:r>
          </a:p>
          <a:p>
            <a:pPr marL="380990" indent="-380990">
              <a:buClr>
                <a:srgbClr val="00DAA9"/>
              </a:buClr>
              <a:buFont typeface="Arial" panose="020B0604020202020204" pitchFamily="34" charset="0"/>
              <a:buChar char="•"/>
              <a:tabLst>
                <a:tab pos="2154713" algn="l"/>
              </a:tabLst>
            </a:pPr>
            <a:r>
              <a:rPr lang="en-IN" sz="1867" dirty="0"/>
              <a:t>Presentation Skills</a:t>
            </a:r>
            <a:endParaRPr lang="en-IN" sz="2400" dirty="0"/>
          </a:p>
          <a:p>
            <a:pPr lvl="0"/>
            <a:endParaRPr lang="en-IN" sz="1867" dirty="0"/>
          </a:p>
        </p:txBody>
      </p:sp>
    </p:spTree>
    <p:extLst>
      <p:ext uri="{BB962C8B-B14F-4D97-AF65-F5344CB8AC3E}">
        <p14:creationId xmlns:p14="http://schemas.microsoft.com/office/powerpoint/2010/main" val="394364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CDD1B1E-0CB2-4A62-9396-E7770A8E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98" y="481125"/>
            <a:ext cx="7200000" cy="488201"/>
          </a:xfrm>
        </p:spPr>
        <p:txBody>
          <a:bodyPr/>
          <a:lstStyle/>
          <a:p>
            <a:r>
              <a:rPr lang="en-IN" sz="2400" dirty="0"/>
              <a:t>Week 1 - Java Env Setup &amp; Core Java Basics</a:t>
            </a:r>
            <a:endParaRPr lang="en-US" dirty="0"/>
          </a:p>
        </p:txBody>
      </p:sp>
      <p:pic>
        <p:nvPicPr>
          <p:cNvPr id="9" name="Picture 2" descr="C:\Users\surender2567\Downloads\imageedit_5_5139346025.gif">
            <a:extLst>
              <a:ext uri="{FF2B5EF4-FFF2-40B4-BE49-F238E27FC236}">
                <a16:creationId xmlns:a16="http://schemas.microsoft.com/office/drawing/2014/main" id="{B6391A89-E5DB-49F8-8201-9505B7639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58782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21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03DDB9-9424-43D6-B089-0BA965EEB40B}"/>
              </a:ext>
            </a:extLst>
          </p:cNvPr>
          <p:cNvSpPr txBox="1"/>
          <p:nvPr/>
        </p:nvSpPr>
        <p:spPr>
          <a:xfrm>
            <a:off x="497933" y="1035280"/>
            <a:ext cx="45562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200"/>
              </a:spcAft>
              <a:buClr>
                <a:schemeClr val="accent1"/>
              </a:buClr>
            </a:pPr>
            <a:r>
              <a:rPr lang="en-IN" sz="2400" b="1" dirty="0">
                <a:latin typeface="Equip Extended" panose="02000503030000020004" pitchFamily="2" charset="77"/>
              </a:rPr>
              <a:t>Objective</a:t>
            </a:r>
          </a:p>
          <a:p>
            <a:pPr marL="380990" indent="-380990"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Equip(Light)"/>
              </a:rPr>
              <a:t>Java Env. Setup Using Eclipse/IntelliJ</a:t>
            </a:r>
          </a:p>
          <a:p>
            <a:pPr marL="380990" indent="-380990"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Equip(Light)"/>
              </a:rPr>
              <a:t>GIT Usage</a:t>
            </a:r>
          </a:p>
          <a:p>
            <a:pPr marL="380990" indent="-380990"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Equip(Light)"/>
              </a:rPr>
              <a:t>Core Java Basic Programming</a:t>
            </a:r>
          </a:p>
          <a:p>
            <a:pPr>
              <a:buClr>
                <a:srgbClr val="00DAA9"/>
              </a:buClr>
            </a:pPr>
            <a:endParaRPr lang="en-IN" sz="2000" dirty="0">
              <a:latin typeface="Equip(Light)"/>
            </a:endParaRPr>
          </a:p>
        </p:txBody>
      </p:sp>
      <p:pic>
        <p:nvPicPr>
          <p:cNvPr id="8" name="Picture 3" descr="C:\Users\surender2567\Downloads\imageedit_24_4450003396.gif">
            <a:extLst>
              <a:ext uri="{FF2B5EF4-FFF2-40B4-BE49-F238E27FC236}">
                <a16:creationId xmlns:a16="http://schemas.microsoft.com/office/drawing/2014/main" id="{B67DFFC3-485E-41A8-AFC1-93004A27C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851" y="309047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88A7AE-9FE7-4FDB-A38E-0B39CB8F85A1}"/>
              </a:ext>
            </a:extLst>
          </p:cNvPr>
          <p:cNvSpPr txBox="1"/>
          <p:nvPr/>
        </p:nvSpPr>
        <p:spPr>
          <a:xfrm>
            <a:off x="5386082" y="1035280"/>
            <a:ext cx="6805918" cy="503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2400" b="1" dirty="0">
                <a:latin typeface="Equip Extended" panose="020B0604020202020204" charset="0"/>
              </a:rPr>
              <a:t>Course Content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DAA9"/>
                </a:solidFill>
                <a:latin typeface="Equip(Light)"/>
              </a:rPr>
              <a:t>Setting up the Env </a:t>
            </a:r>
            <a:r>
              <a:rPr lang="en-IN" sz="2400" dirty="0">
                <a:latin typeface="Equip(Light)"/>
              </a:rPr>
              <a:t>(Duration -11h)</a:t>
            </a:r>
          </a:p>
          <a:p>
            <a:pPr marL="990575" lvl="1" indent="-38099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US" sz="1867" dirty="0">
                <a:latin typeface="Equip(Light)"/>
              </a:rPr>
              <a:t>Eclipse installation and feature introduction</a:t>
            </a:r>
          </a:p>
          <a:p>
            <a:pPr marL="990575" lvl="1" indent="-38099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US" sz="1867" dirty="0">
                <a:latin typeface="Equip(Light)"/>
              </a:rPr>
              <a:t>IntelliJ installation and feature introduction (Optional)</a:t>
            </a:r>
          </a:p>
          <a:p>
            <a:pPr marL="990575" lvl="1" indent="-38099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US" sz="1867" dirty="0">
                <a:latin typeface="Equip(Light)"/>
              </a:rPr>
              <a:t>Run a Java Program from Command line and IDE</a:t>
            </a:r>
          </a:p>
          <a:p>
            <a:pPr marL="990575" lvl="1" indent="-38099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US" sz="1867" dirty="0">
                <a:latin typeface="Equip(Light)"/>
              </a:rPr>
              <a:t>Git Fundamentals</a:t>
            </a:r>
          </a:p>
          <a:p>
            <a:pPr marL="990575" lvl="1" indent="-38099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US" sz="1867" dirty="0">
                <a:latin typeface="Equip(Light)"/>
              </a:rPr>
              <a:t>Use IDE Git Plugin</a:t>
            </a:r>
          </a:p>
          <a:p>
            <a:pPr marL="609585" lvl="1"/>
            <a:endParaRPr lang="en-US" sz="1867" dirty="0"/>
          </a:p>
          <a:p>
            <a:pPr marL="380990" lvl="1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DAA9"/>
                </a:solidFill>
                <a:latin typeface="Equip(Light)"/>
              </a:rPr>
              <a:t>Basic Core Java </a:t>
            </a:r>
            <a:r>
              <a:rPr lang="en-IN" sz="2400" dirty="0"/>
              <a:t>(Duration -24h)</a:t>
            </a:r>
            <a:endParaRPr lang="en-US" sz="2400" dirty="0"/>
          </a:p>
          <a:p>
            <a:pPr marL="990575" lvl="1" indent="-38099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US" sz="1867" dirty="0">
                <a:latin typeface="Equip(Light)"/>
              </a:rPr>
              <a:t>Java Introduction</a:t>
            </a:r>
          </a:p>
          <a:p>
            <a:pPr marL="990575" lvl="1" indent="-38099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US" sz="1867" dirty="0">
                <a:latin typeface="Equip(Light)"/>
              </a:rPr>
              <a:t>Variables And Operators</a:t>
            </a:r>
          </a:p>
          <a:p>
            <a:pPr marL="990575" lvl="1" indent="-38099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US" sz="1867" dirty="0">
                <a:latin typeface="Equip(Light)"/>
              </a:rPr>
              <a:t>Classes</a:t>
            </a:r>
          </a:p>
          <a:p>
            <a:pPr marL="990575" lvl="1" indent="-38099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US" sz="1867" dirty="0">
                <a:latin typeface="Equip(Light)"/>
              </a:rPr>
              <a:t>Control Statements</a:t>
            </a:r>
          </a:p>
          <a:p>
            <a:pPr marL="990575" lvl="1" indent="-38099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US" sz="1867" dirty="0">
                <a:latin typeface="Equip(Light)"/>
              </a:rPr>
              <a:t>Inheritance And Composition</a:t>
            </a:r>
          </a:p>
          <a:p>
            <a:pPr marL="990575" lvl="1" indent="-38099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US" sz="1867" dirty="0">
                <a:latin typeface="Equip(Light)"/>
              </a:rPr>
              <a:t>String, String Builder, Serialization And I/O</a:t>
            </a:r>
          </a:p>
          <a:p>
            <a:pPr marL="990575" lvl="1" indent="-38099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US" sz="1867" dirty="0">
                <a:latin typeface="Equip(Light)"/>
              </a:rPr>
              <a:t>Basic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82373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CDD1B1E-0CB2-4A62-9396-E7770A8E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Plan</a:t>
            </a:r>
          </a:p>
        </p:txBody>
      </p:sp>
      <p:graphicFrame>
        <p:nvGraphicFramePr>
          <p:cNvPr id="8" name="Tabelle 10">
            <a:extLst>
              <a:ext uri="{FF2B5EF4-FFF2-40B4-BE49-F238E27FC236}">
                <a16:creationId xmlns:a16="http://schemas.microsoft.com/office/drawing/2014/main" id="{33CDEF0A-2CDD-4BE2-923E-6730FED784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811639"/>
              </p:ext>
            </p:extLst>
          </p:nvPr>
        </p:nvGraphicFramePr>
        <p:xfrm>
          <a:off x="711599" y="1704513"/>
          <a:ext cx="10854001" cy="3391272"/>
        </p:xfrm>
        <a:graphic>
          <a:graphicData uri="http://schemas.openxmlformats.org/drawingml/2006/table">
            <a:tbl>
              <a:tblPr firstRow="1" bandRow="1"/>
              <a:tblGrid>
                <a:gridCol w="1037302">
                  <a:extLst>
                    <a:ext uri="{9D8B030D-6E8A-4147-A177-3AD203B41FA5}">
                      <a16:colId xmlns:a16="http://schemas.microsoft.com/office/drawing/2014/main" val="4061289695"/>
                    </a:ext>
                  </a:extLst>
                </a:gridCol>
                <a:gridCol w="9816699">
                  <a:extLst>
                    <a:ext uri="{9D8B030D-6E8A-4147-A177-3AD203B41FA5}">
                      <a16:colId xmlns:a16="http://schemas.microsoft.com/office/drawing/2014/main" val="1484925908"/>
                    </a:ext>
                  </a:extLst>
                </a:gridCol>
              </a:tblGrid>
              <a:tr h="5652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Equip Extended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Day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Equip Extended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Equip Extended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Activities</a:t>
                      </a:r>
                      <a:r>
                        <a:rPr lang="en-US" sz="1600" b="1" dirty="0">
                          <a:effectLst/>
                          <a:latin typeface="Equip Extended" panose="020B060402020202020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600" dirty="0">
                        <a:effectLst/>
                        <a:latin typeface="Equip Extended" panose="020B060402020202020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96147"/>
                  </a:ext>
                </a:extLst>
              </a:tr>
              <a:tr h="5652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Equip(Light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Day#1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Equip(Light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Java env setup + IDE setup  | Eclipse for Java Developers| Git Fundamentals </a:t>
                      </a:r>
                      <a:br>
                        <a:rPr lang="en-US" sz="1400" b="0" dirty="0">
                          <a:effectLst/>
                          <a:latin typeface="Equip(Light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0" dirty="0">
                          <a:effectLst/>
                          <a:latin typeface="Equip(Light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Getting started with IntelliJ (Optional)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905873"/>
                  </a:ext>
                </a:extLst>
              </a:tr>
              <a:tr h="5652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Equip(Light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Day#2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Equip(Light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Git Fundamentals| Eclipse Guided Tour | Java Fundamentals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72364"/>
                  </a:ext>
                </a:extLst>
              </a:tr>
              <a:tr h="5652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Equip(Light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Day#3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Equip(Light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Java Fundamentals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93287"/>
                  </a:ext>
                </a:extLst>
              </a:tr>
              <a:tr h="5652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Equip(Light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Day#4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Equip(Light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Java Fundamentals | Assignment#1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750269"/>
                  </a:ext>
                </a:extLst>
              </a:tr>
              <a:tr h="5652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Equip(Light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Day#5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Equip(Light)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Assignment#1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DAA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076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44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A703FA-30E2-4496-97E0-A1C0FAF04A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CDD1B1E-0CB2-4A62-9396-E7770A8E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34" y="550472"/>
            <a:ext cx="7200000" cy="488201"/>
          </a:xfrm>
        </p:spPr>
        <p:txBody>
          <a:bodyPr/>
          <a:lstStyle/>
          <a:p>
            <a:r>
              <a:rPr lang="en-US" dirty="0"/>
              <a:t>Study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8B6E9-BBDD-4D57-ABF9-3929CD943A1F}"/>
              </a:ext>
            </a:extLst>
          </p:cNvPr>
          <p:cNvSpPr txBox="1"/>
          <p:nvPr/>
        </p:nvSpPr>
        <p:spPr>
          <a:xfrm>
            <a:off x="518109" y="1517839"/>
            <a:ext cx="6624736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2400" b="1" dirty="0">
                <a:solidFill>
                  <a:srgbClr val="00DAA9"/>
                </a:solidFill>
                <a:latin typeface="Equip Extended" panose="020B0604020202020204" charset="0"/>
              </a:rPr>
              <a:t>Books</a:t>
            </a:r>
          </a:p>
          <a:p>
            <a:pPr marL="380990" indent="-380990">
              <a:spcAft>
                <a:spcPts val="800"/>
              </a:spcAft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hlinkClick r:id="rId2"/>
              </a:rPr>
              <a:t>Core Java</a:t>
            </a:r>
            <a:endParaRPr lang="en-IN" sz="2400" dirty="0">
              <a:hlinkClick r:id="rId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CAF6D-8CE9-4C41-818A-EB71C42FB58F}"/>
              </a:ext>
            </a:extLst>
          </p:cNvPr>
          <p:cNvSpPr txBox="1"/>
          <p:nvPr/>
        </p:nvSpPr>
        <p:spPr>
          <a:xfrm>
            <a:off x="6971395" y="1451917"/>
            <a:ext cx="4792645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2400" b="1" dirty="0">
                <a:solidFill>
                  <a:srgbClr val="00DAA9"/>
                </a:solidFill>
                <a:latin typeface="Equip Extended" panose="020B0604020202020204" charset="0"/>
              </a:rPr>
              <a:t>Video Material</a:t>
            </a:r>
          </a:p>
          <a:p>
            <a:pPr marL="514350" indent="-51435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hlinkClick r:id="rId4"/>
              </a:rPr>
              <a:t>Eclipse Setup</a:t>
            </a:r>
            <a:endParaRPr lang="en-IN" sz="2400" dirty="0"/>
          </a:p>
          <a:p>
            <a:pPr marL="514350" indent="-51435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hlinkClick r:id="rId5"/>
              </a:rPr>
              <a:t>Eclipse Guide</a:t>
            </a:r>
            <a:endParaRPr lang="en-IN" sz="2400" dirty="0"/>
          </a:p>
          <a:p>
            <a:pPr marL="514350" indent="-51435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hlinkClick r:id="rId6"/>
              </a:rPr>
              <a:t>Program in Eclipse</a:t>
            </a:r>
            <a:endParaRPr lang="en-IN" sz="2400" dirty="0"/>
          </a:p>
          <a:p>
            <a:pPr marL="514350" indent="-51435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hlinkClick r:id="rId7"/>
              </a:rPr>
              <a:t>IntelliJ Setup</a:t>
            </a:r>
            <a:endParaRPr lang="en-IN" sz="2400" dirty="0"/>
          </a:p>
          <a:p>
            <a:pPr marL="514350" indent="-51435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hlinkClick r:id="rId8"/>
              </a:rPr>
              <a:t>Starting With Git</a:t>
            </a:r>
            <a:endParaRPr lang="en-IN" sz="2400" dirty="0"/>
          </a:p>
          <a:p>
            <a:pPr marL="514350" indent="-51435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hlinkClick r:id="rId9"/>
              </a:rPr>
              <a:t>Mastering Git</a:t>
            </a:r>
            <a:endParaRPr lang="en-IN" sz="2400" dirty="0"/>
          </a:p>
          <a:p>
            <a:pPr marL="514350" indent="-51435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hlinkClick r:id="rId10"/>
              </a:rPr>
              <a:t>Java Fundamentals</a:t>
            </a:r>
            <a:endParaRPr lang="en-IN" sz="2400" dirty="0"/>
          </a:p>
          <a:p>
            <a:pPr marL="514350" indent="-51435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hlinkClick r:id="rId11"/>
              </a:rPr>
              <a:t>Object Oriented Design in Java</a:t>
            </a:r>
            <a:endParaRPr lang="en-IN" sz="2400" dirty="0"/>
          </a:p>
          <a:p>
            <a:pPr marL="514350" indent="-514350"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IN" sz="2400" dirty="0">
                <a:hlinkClick r:id="rId12"/>
              </a:rPr>
              <a:t>Exception Handling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5486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DEED90-E878-CA46-8B62-8775C1A2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20" y="3121839"/>
            <a:ext cx="9767782" cy="978729"/>
          </a:xfrm>
        </p:spPr>
        <p:txBody>
          <a:bodyPr/>
          <a:lstStyle/>
          <a:p>
            <a:r>
              <a:rPr lang="en-US" dirty="0"/>
              <a:t>Assignment #1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428988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932" y="257358"/>
            <a:ext cx="9236404" cy="1341120"/>
          </a:xfrm>
        </p:spPr>
        <p:txBody>
          <a:bodyPr>
            <a:normAutofit/>
          </a:bodyPr>
          <a:lstStyle/>
          <a:p>
            <a:r>
              <a:rPr lang="en-US" sz="3867" b="1" dirty="0"/>
              <a:t>Problem Statement</a:t>
            </a:r>
            <a:endParaRPr lang="en-IN" sz="3867" dirty="0">
              <a:latin typeface="Tw Cen MT (Headings)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5D669-8080-4DFE-8EC1-C5AE2DAFBDE1}" type="slidenum">
              <a:rPr lang="en-IN" smtClean="0"/>
              <a:t>7</a:t>
            </a:fld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381" y="1796819"/>
            <a:ext cx="11329259" cy="3936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7932" y="1796819"/>
            <a:ext cx="11713301" cy="534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Write a standalone java program that accepts car’s details and calculate the effective insurance premium after applying the rules.</a:t>
            </a:r>
          </a:p>
          <a:p>
            <a:pPr algn="just"/>
            <a:endParaRPr lang="en-US" sz="1867" b="1" dirty="0"/>
          </a:p>
          <a:p>
            <a:pPr algn="just">
              <a:spcAft>
                <a:spcPts val="800"/>
              </a:spcAft>
            </a:pPr>
            <a:r>
              <a:rPr lang="en-US" sz="1867" b="1" dirty="0">
                <a:solidFill>
                  <a:srgbClr val="00DAA9"/>
                </a:solidFill>
              </a:rPr>
              <a:t>Input</a:t>
            </a:r>
          </a:p>
          <a:p>
            <a:pPr marL="457200" indent="-457200" algn="just">
              <a:spcAft>
                <a:spcPts val="800"/>
              </a:spcAft>
              <a:buClr>
                <a:srgbClr val="00DAA9"/>
              </a:buClr>
              <a:buFont typeface="+mj-lt"/>
              <a:buAutoNum type="arabicPeriod"/>
            </a:pPr>
            <a:r>
              <a:rPr lang="en-US" sz="1870" dirty="0"/>
              <a:t>Car Model</a:t>
            </a:r>
          </a:p>
          <a:p>
            <a:pPr marL="457200" indent="-457200" algn="just">
              <a:spcAft>
                <a:spcPts val="800"/>
              </a:spcAft>
              <a:buClr>
                <a:srgbClr val="00DAA9"/>
              </a:buClr>
              <a:buFont typeface="+mj-lt"/>
              <a:buAutoNum type="arabicPeriod"/>
            </a:pPr>
            <a:r>
              <a:rPr lang="en-US" sz="1870" dirty="0"/>
              <a:t>Car Type</a:t>
            </a:r>
          </a:p>
          <a:p>
            <a:pPr marL="457200" indent="-457200" algn="just">
              <a:spcAft>
                <a:spcPts val="800"/>
              </a:spcAft>
              <a:buClr>
                <a:srgbClr val="00DAA9"/>
              </a:buClr>
              <a:buFont typeface="+mj-lt"/>
              <a:buAutoNum type="arabicPeriod"/>
            </a:pPr>
            <a:r>
              <a:rPr lang="en-US" sz="1870" dirty="0"/>
              <a:t>Car cost price</a:t>
            </a:r>
          </a:p>
          <a:p>
            <a:pPr marL="457200" indent="-457200" algn="just">
              <a:spcAft>
                <a:spcPts val="800"/>
              </a:spcAft>
              <a:buClr>
                <a:srgbClr val="00DAA9"/>
              </a:buClr>
              <a:buFont typeface="+mj-lt"/>
              <a:buAutoNum type="arabicPeriod"/>
            </a:pPr>
            <a:r>
              <a:rPr lang="en-US" sz="1870" dirty="0"/>
              <a:t>Insurance type</a:t>
            </a:r>
          </a:p>
          <a:p>
            <a:pPr algn="just"/>
            <a:r>
              <a:rPr lang="en-US" sz="1867" dirty="0"/>
              <a:t>Input should be accepted with following command line options:</a:t>
            </a:r>
          </a:p>
          <a:p>
            <a:pPr algn="just"/>
            <a:endParaRPr lang="en-IN" sz="1867" dirty="0"/>
          </a:p>
          <a:p>
            <a:pPr algn="just"/>
            <a:r>
              <a:rPr lang="en-US" sz="1867" b="1" i="1" dirty="0"/>
              <a:t>-model</a:t>
            </a:r>
            <a:r>
              <a:rPr lang="en-US" sz="1867" dirty="0"/>
              <a:t> 	&lt;Car model&gt;</a:t>
            </a:r>
          </a:p>
          <a:p>
            <a:pPr algn="just"/>
            <a:r>
              <a:rPr lang="en-US" sz="1867" b="1" i="1" dirty="0"/>
              <a:t>-type</a:t>
            </a:r>
            <a:r>
              <a:rPr lang="en-US" sz="1867" dirty="0"/>
              <a:t>    &lt;Car type&gt;</a:t>
            </a:r>
            <a:endParaRPr lang="en-IN" sz="1867" dirty="0"/>
          </a:p>
          <a:p>
            <a:pPr algn="just"/>
            <a:r>
              <a:rPr lang="en-US" sz="1867" b="1" i="1" dirty="0"/>
              <a:t>-price</a:t>
            </a:r>
            <a:r>
              <a:rPr lang="en-US" sz="1867" dirty="0"/>
              <a:t>   &lt;Car cost price&gt;</a:t>
            </a:r>
          </a:p>
          <a:p>
            <a:pPr algn="just"/>
            <a:r>
              <a:rPr lang="en-US" sz="1867" b="1" dirty="0"/>
              <a:t>-</a:t>
            </a:r>
            <a:r>
              <a:rPr lang="en-US" sz="1867" b="1" i="1" dirty="0" err="1"/>
              <a:t>insuranceType</a:t>
            </a:r>
            <a:r>
              <a:rPr lang="en-US" sz="1867" dirty="0"/>
              <a:t>  &lt;Type of Insurance&gt;</a:t>
            </a:r>
            <a:endParaRPr lang="en-IN" sz="1867" dirty="0"/>
          </a:p>
          <a:p>
            <a:pPr algn="just">
              <a:spcAft>
                <a:spcPts val="800"/>
              </a:spcAft>
            </a:pPr>
            <a:endParaRPr lang="en-IN" sz="1867" dirty="0"/>
          </a:p>
          <a:p>
            <a:pPr algn="just">
              <a:spcAft>
                <a:spcPts val="800"/>
              </a:spcAft>
            </a:pPr>
            <a:endParaRPr lang="en-IN" sz="1867" dirty="0"/>
          </a:p>
        </p:txBody>
      </p:sp>
    </p:spTree>
    <p:extLst>
      <p:ext uri="{BB962C8B-B14F-4D97-AF65-F5344CB8AC3E}">
        <p14:creationId xmlns:p14="http://schemas.microsoft.com/office/powerpoint/2010/main" val="409453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50" y="208694"/>
            <a:ext cx="9236404" cy="1341120"/>
          </a:xfrm>
        </p:spPr>
        <p:txBody>
          <a:bodyPr>
            <a:normAutofit/>
          </a:bodyPr>
          <a:lstStyle/>
          <a:p>
            <a:r>
              <a:rPr lang="en-US" sz="3867" b="1" dirty="0"/>
              <a:t>Problem Statement…</a:t>
            </a:r>
            <a:endParaRPr lang="en-IN" sz="3867" dirty="0">
              <a:latin typeface="Tw Cen MT (Headings)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5D669-8080-4DFE-8EC1-C5AE2DAFBDE1}" type="slidenum">
              <a:rPr lang="en-IN" smtClean="0"/>
              <a:t>8</a:t>
            </a:fld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381" y="1796819"/>
            <a:ext cx="11329259" cy="3936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3F385-5E5C-4298-BBD6-D1CFAE3B8991}"/>
              </a:ext>
            </a:extLst>
          </p:cNvPr>
          <p:cNvSpPr txBox="1"/>
          <p:nvPr/>
        </p:nvSpPr>
        <p:spPr>
          <a:xfrm>
            <a:off x="335360" y="1796820"/>
            <a:ext cx="11713301" cy="4836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sz="1867" dirty="0"/>
              <a:t>Car Type can have 3 possible values </a:t>
            </a:r>
            <a:r>
              <a:rPr lang="en-IN" sz="1867" b="1" i="1" dirty="0"/>
              <a:t>Hatchback</a:t>
            </a:r>
            <a:r>
              <a:rPr lang="en-IN" sz="1867" dirty="0"/>
              <a:t>, </a:t>
            </a:r>
            <a:r>
              <a:rPr lang="en-IN" sz="1867" b="1" i="1" dirty="0"/>
              <a:t>Sedan</a:t>
            </a:r>
            <a:r>
              <a:rPr lang="en-IN" sz="1867" dirty="0"/>
              <a:t> and </a:t>
            </a:r>
            <a:r>
              <a:rPr lang="en-IN" sz="1867" b="1" i="1" dirty="0"/>
              <a:t>SUV </a:t>
            </a:r>
            <a:r>
              <a:rPr lang="en-IN" sz="1867" dirty="0"/>
              <a:t>and insurance premium calculation rules for 3 types are as follows:</a:t>
            </a:r>
          </a:p>
          <a:p>
            <a:pPr lvl="0" algn="just"/>
            <a:endParaRPr lang="en-IN" sz="1867" b="1" i="1" dirty="0"/>
          </a:p>
          <a:p>
            <a:pPr marL="342900" lvl="0" indent="-342900" algn="just">
              <a:lnSpc>
                <a:spcPct val="150000"/>
              </a:lnSpc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IN" sz="1867" b="1" i="1" dirty="0"/>
              <a:t>Hatchback: </a:t>
            </a:r>
            <a:r>
              <a:rPr lang="en-IN" sz="1867" dirty="0"/>
              <a:t>5% of Car cost price</a:t>
            </a:r>
          </a:p>
          <a:p>
            <a:pPr marL="342900" lvl="0" indent="-342900" algn="just">
              <a:lnSpc>
                <a:spcPct val="150000"/>
              </a:lnSpc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IN" sz="1867" b="1" i="1" dirty="0"/>
              <a:t>Sedan:</a:t>
            </a:r>
            <a:r>
              <a:rPr lang="en-IN" sz="1867" b="1" i="1" dirty="0">
                <a:solidFill>
                  <a:srgbClr val="00DAA9"/>
                </a:solidFill>
              </a:rPr>
              <a:t> </a:t>
            </a:r>
            <a:r>
              <a:rPr lang="en-IN" sz="1867" dirty="0"/>
              <a:t>8% of Car cost price</a:t>
            </a:r>
          </a:p>
          <a:p>
            <a:pPr marL="342900" lvl="0" indent="-342900" algn="just">
              <a:lnSpc>
                <a:spcPct val="150000"/>
              </a:lnSpc>
              <a:buClr>
                <a:srgbClr val="00DAA9"/>
              </a:buClr>
              <a:buFont typeface="Wingdings" panose="05000000000000000000" pitchFamily="2" charset="2"/>
              <a:buChar char="ü"/>
            </a:pPr>
            <a:r>
              <a:rPr lang="en-IN" sz="1867" b="1" i="1" dirty="0"/>
              <a:t>SUV: </a:t>
            </a:r>
            <a:r>
              <a:rPr lang="en-IN" sz="1867" dirty="0"/>
              <a:t>10% of Car cost price</a:t>
            </a:r>
            <a:endParaRPr lang="en-IN" sz="1867" b="1" i="1" dirty="0"/>
          </a:p>
          <a:p>
            <a:pPr lvl="0" algn="just"/>
            <a:endParaRPr lang="en-IN" sz="1867" dirty="0"/>
          </a:p>
          <a:p>
            <a:pPr algn="just"/>
            <a:r>
              <a:rPr lang="en-IN" sz="1870" dirty="0"/>
              <a:t>Insurance Type can have 2 possible values </a:t>
            </a:r>
            <a:r>
              <a:rPr lang="en-IN" sz="1870" b="1" i="1" dirty="0"/>
              <a:t>Basic</a:t>
            </a:r>
            <a:r>
              <a:rPr lang="en-IN" sz="1870" dirty="0"/>
              <a:t> and </a:t>
            </a:r>
            <a:r>
              <a:rPr lang="en-IN" sz="1870" b="1" i="1" dirty="0"/>
              <a:t>Premium</a:t>
            </a:r>
            <a:r>
              <a:rPr lang="en-IN" sz="1870" dirty="0"/>
              <a:t>. If Insurance Type entered is Premium, increase the premium value by 20% of the value calculated from car type.</a:t>
            </a:r>
          </a:p>
          <a:p>
            <a:endParaRPr lang="en-IN" sz="1870" b="1" i="1" dirty="0"/>
          </a:p>
          <a:p>
            <a:r>
              <a:rPr lang="en-IN" sz="1870" dirty="0"/>
              <a:t>Example:</a:t>
            </a:r>
          </a:p>
          <a:p>
            <a:r>
              <a:rPr lang="en-IN" sz="1870" dirty="0"/>
              <a:t>If car cost price is ₹1000000 and Car type is </a:t>
            </a:r>
            <a:r>
              <a:rPr lang="en-IN" sz="1870" b="1" i="1" dirty="0"/>
              <a:t>Sedan</a:t>
            </a:r>
            <a:r>
              <a:rPr lang="en-IN" sz="1870" dirty="0"/>
              <a:t>.</a:t>
            </a:r>
          </a:p>
          <a:p>
            <a:r>
              <a:rPr lang="en-IN" sz="1870" dirty="0"/>
              <a:t>The insurance premium will be 8% of ₹1000000 = ₹80000. </a:t>
            </a:r>
          </a:p>
          <a:p>
            <a:r>
              <a:rPr lang="en-IN" sz="1870" dirty="0"/>
              <a:t>Now, if insurance type is </a:t>
            </a:r>
            <a:r>
              <a:rPr lang="en-IN" sz="1870" b="1" i="1" dirty="0"/>
              <a:t>Premium</a:t>
            </a:r>
            <a:r>
              <a:rPr lang="en-IN" sz="1870" dirty="0"/>
              <a:t>, </a:t>
            </a:r>
          </a:p>
          <a:p>
            <a:r>
              <a:rPr lang="en-IN" sz="1870" dirty="0"/>
              <a:t>the actual premium to be paid will be ₹80000 + 20% of ₹80000 = ₹96000.</a:t>
            </a:r>
          </a:p>
        </p:txBody>
      </p:sp>
    </p:spTree>
    <p:extLst>
      <p:ext uri="{BB962C8B-B14F-4D97-AF65-F5344CB8AC3E}">
        <p14:creationId xmlns:p14="http://schemas.microsoft.com/office/powerpoint/2010/main" val="65797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82" y="144152"/>
            <a:ext cx="9236404" cy="134112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IN" sz="3867" b="1" dirty="0"/>
              <a:t>Expected Behaviour 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5D669-8080-4DFE-8EC1-C5AE2DAFBDE1}" type="slidenum">
              <a:rPr lang="en-IN" smtClean="0"/>
              <a:t>9</a:t>
            </a:fld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381" y="1796819"/>
            <a:ext cx="11329259" cy="3936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639" y="1700809"/>
            <a:ext cx="11713301" cy="331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>
              <a:spcAft>
                <a:spcPts val="667"/>
              </a:spcAft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US" sz="1867" dirty="0"/>
              <a:t>The system should provide functionality to add more than one cars i.e. Once the details of first car is entered it should display a message saying: </a:t>
            </a:r>
          </a:p>
          <a:p>
            <a:pPr lvl="1" algn="just">
              <a:spcAft>
                <a:spcPts val="667"/>
              </a:spcAft>
              <a:buClr>
                <a:srgbClr val="00DAA9"/>
              </a:buClr>
            </a:pPr>
            <a:r>
              <a:rPr lang="en-US" sz="1867" dirty="0"/>
              <a:t>	“</a:t>
            </a:r>
            <a:r>
              <a:rPr lang="en-US" sz="1867" b="1" i="1" dirty="0"/>
              <a:t>Do you want to enter details of any other car (y/n):”</a:t>
            </a:r>
            <a:endParaRPr lang="en-US" sz="1867" dirty="0"/>
          </a:p>
          <a:p>
            <a:pPr marL="380990" indent="-380990" algn="just">
              <a:spcAft>
                <a:spcPts val="667"/>
              </a:spcAft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US" sz="1867" dirty="0"/>
              <a:t>Make use of java's object-oriented capabilities for implementing this business logic</a:t>
            </a:r>
          </a:p>
          <a:p>
            <a:pPr marL="380990" indent="-380990" algn="just">
              <a:spcAft>
                <a:spcPts val="667"/>
              </a:spcAft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US" sz="1867" dirty="0"/>
              <a:t>Exception handling is expected in the program</a:t>
            </a:r>
          </a:p>
          <a:p>
            <a:pPr marL="380990" indent="-380990" algn="just">
              <a:spcAft>
                <a:spcPts val="667"/>
              </a:spcAft>
              <a:buClr>
                <a:srgbClr val="00DAA9"/>
              </a:buClr>
              <a:buFont typeface="Arial" panose="020B0604020202020204" pitchFamily="34" charset="0"/>
              <a:buChar char="•"/>
            </a:pPr>
            <a:r>
              <a:rPr lang="en-US" sz="1867" dirty="0"/>
              <a:t>Jdk8 should be used for development</a:t>
            </a:r>
          </a:p>
          <a:p>
            <a:pPr marL="380990" indent="-380990" algn="just">
              <a:spcAft>
                <a:spcPts val="667"/>
              </a:spcAft>
              <a:buClr>
                <a:srgbClr val="00DAA9"/>
              </a:buClr>
              <a:buFont typeface="Arial" panose="020B0604020202020204" pitchFamily="34" charset="0"/>
              <a:buChar char="•"/>
            </a:pPr>
            <a:endParaRPr lang="en-US" sz="1867" b="1" dirty="0">
              <a:solidFill>
                <a:schemeClr val="accent1"/>
              </a:solidFill>
            </a:endParaRPr>
          </a:p>
          <a:p>
            <a:pPr algn="just">
              <a:spcAft>
                <a:spcPts val="800"/>
              </a:spcAft>
            </a:pPr>
            <a:r>
              <a:rPr lang="en-US" sz="1867" b="1" dirty="0">
                <a:solidFill>
                  <a:srgbClr val="00DAA9"/>
                </a:solidFill>
              </a:rPr>
              <a:t>Output</a:t>
            </a:r>
            <a:endParaRPr lang="en-US" sz="1867" b="1" i="1" dirty="0">
              <a:solidFill>
                <a:srgbClr val="00DAA9"/>
              </a:solidFill>
            </a:endParaRPr>
          </a:p>
          <a:p>
            <a:pPr algn="just">
              <a:spcAft>
                <a:spcPts val="800"/>
              </a:spcAft>
            </a:pPr>
            <a:r>
              <a:rPr lang="en-US" sz="1867" dirty="0"/>
              <a:t>Print Car model, price, total insurance to be paid 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56148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2F23F7587A7D4AA6844E6C076E1C63" ma:contentTypeVersion="2" ma:contentTypeDescription="Create a new document." ma:contentTypeScope="" ma:versionID="72b266e49077633975b88e92892091d3">
  <xsd:schema xmlns:xsd="http://www.w3.org/2001/XMLSchema" xmlns:xs="http://www.w3.org/2001/XMLSchema" xmlns:p="http://schemas.microsoft.com/office/2006/metadata/properties" xmlns:ns2="d05916f6-b834-4ddb-b8e0-6a2ecd6bc34f" targetNamespace="http://schemas.microsoft.com/office/2006/metadata/properties" ma:root="true" ma:fieldsID="f6397effe0446a70a5480759e790d2ae" ns2:_="">
    <xsd:import namespace="d05916f6-b834-4ddb-b8e0-6a2ecd6bc3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5916f6-b834-4ddb-b8e0-6a2ecd6bc3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9D69B1-204C-4409-B153-661385C7E2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3E1756-D535-4451-BF91-A4FF8F1C64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5916f6-b834-4ddb-b8e0-6a2ecd6bc3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EB0F6B-07ED-436F-8DAF-3EFE3040E924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d05916f6-b834-4ddb-b8e0-6a2ecd6bc34f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555</Words>
  <Application>Microsoft Office PowerPoint</Application>
  <PresentationFormat>Widescreen</PresentationFormat>
  <Paragraphs>103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Equip Extended</vt:lpstr>
      <vt:lpstr>Equip Extended Light</vt:lpstr>
      <vt:lpstr>Equip Extended Thin</vt:lpstr>
      <vt:lpstr>Equip(Light)</vt:lpstr>
      <vt:lpstr>Tw Cen MT (Headings)</vt:lpstr>
      <vt:lpstr>Wingdings</vt:lpstr>
      <vt:lpstr>Office Theme</vt:lpstr>
      <vt:lpstr>Java Env. Setup &amp; Core Java Basics</vt:lpstr>
      <vt:lpstr>Week 1 - Java Env Setup &amp; Core Java Basics</vt:lpstr>
      <vt:lpstr>PowerPoint Presentation</vt:lpstr>
      <vt:lpstr>Module Plan</vt:lpstr>
      <vt:lpstr>Study Material</vt:lpstr>
      <vt:lpstr>Assignment #1</vt:lpstr>
      <vt:lpstr>Problem Statement</vt:lpstr>
      <vt:lpstr>Problem Statement…</vt:lpstr>
      <vt:lpstr>Expected Behaviour and Output</vt:lpstr>
      <vt:lpstr>Evaluation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1- Day 5 Advance Core Java, Maven and Ant Introduction, Java 8/9 new features</dc:title>
  <dc:creator>saksham.gupta@nagarro.com;swaraj.pal@nagarro.com</dc:creator>
  <cp:lastModifiedBy>Saksham Gupta</cp:lastModifiedBy>
  <cp:revision>103</cp:revision>
  <dcterms:created xsi:type="dcterms:W3CDTF">2018-02-13T07:57:23Z</dcterms:created>
  <dcterms:modified xsi:type="dcterms:W3CDTF">2021-10-19T16:47:11Z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0x0101001C2F23F7587A7D4AA6844E6C076E1C63</vt:lpwstr>
  </property>
</Properties>
</file>