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74" r:id="rId5"/>
    <p:sldId id="275" r:id="rId6"/>
    <p:sldId id="271" r:id="rId7"/>
    <p:sldId id="272" r:id="rId8"/>
    <p:sldId id="273" r:id="rId9"/>
    <p:sldId id="262" r:id="rId10"/>
    <p:sldId id="270" r:id="rId11"/>
    <p:sldId id="263" r:id="rId12"/>
    <p:sldId id="264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0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1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2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2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2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4B64-D9B0-4EAD-AFC1-DAA87710A53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D83DF-6B14-47C4-A367-84A69DEB5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9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905000" y="1828800"/>
            <a:ext cx="6400800" cy="2514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400" dirty="0" smtClean="0">
                <a:latin typeface="+mj-lt"/>
                <a:ea typeface="+mj-ea"/>
                <a:cs typeface="+mj-cs"/>
              </a:rPr>
              <a:t>Name-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Bhawana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Dewangan</a:t>
            </a:r>
          </a:p>
          <a:p>
            <a:pPr algn="just"/>
            <a:r>
              <a:rPr lang="en-US" sz="4400" dirty="0" smtClean="0">
                <a:latin typeface="+mj-lt"/>
                <a:ea typeface="+mj-ea"/>
                <a:cs typeface="+mj-cs"/>
              </a:rPr>
              <a:t>Course- Python</a:t>
            </a:r>
          </a:p>
          <a:p>
            <a:pPr algn="just"/>
            <a:r>
              <a:rPr lang="en-US" sz="4400" dirty="0" smtClean="0">
                <a:latin typeface="+mj-lt"/>
                <a:ea typeface="+mj-ea"/>
                <a:cs typeface="+mj-cs"/>
              </a:rPr>
              <a:t>Project- Snake game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857250"/>
            <a:ext cx="58293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9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862013"/>
            <a:ext cx="587692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8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3276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Objective</a:t>
            </a:r>
          </a:p>
          <a:p>
            <a:r>
              <a:rPr lang="en-US" sz="2400" dirty="0" smtClean="0"/>
              <a:t>Abstract</a:t>
            </a:r>
          </a:p>
          <a:p>
            <a:r>
              <a:rPr lang="en-US" sz="2400" dirty="0" smtClean="0"/>
              <a:t>Purpose</a:t>
            </a:r>
          </a:p>
          <a:p>
            <a:r>
              <a:rPr lang="en-US" sz="2400" dirty="0" smtClean="0"/>
              <a:t>Explanation</a:t>
            </a:r>
          </a:p>
          <a:p>
            <a:r>
              <a:rPr lang="en-US" sz="2400" dirty="0" smtClean="0"/>
              <a:t>Project file structure</a:t>
            </a:r>
          </a:p>
          <a:p>
            <a:r>
              <a:rPr lang="en-US" sz="2400" dirty="0" smtClean="0"/>
              <a:t>Class diagram</a:t>
            </a:r>
          </a:p>
          <a:p>
            <a:r>
              <a:rPr lang="en-US" sz="2400" dirty="0" smtClean="0"/>
              <a:t>Data diagram</a:t>
            </a:r>
          </a:p>
          <a:p>
            <a:r>
              <a:rPr lang="en-US" sz="2400" dirty="0" smtClean="0"/>
              <a:t>Output</a:t>
            </a:r>
          </a:p>
          <a:p>
            <a:r>
              <a:rPr lang="en-US" sz="2400" dirty="0" smtClean="0"/>
              <a:t>Summary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snake game using python library </a:t>
            </a:r>
            <a:r>
              <a:rPr lang="en-US" sz="4000" dirty="0" err="1"/>
              <a:t>pygame</a:t>
            </a:r>
            <a:endParaRPr lang="en-US" sz="4000" dirty="0" smtClean="0"/>
          </a:p>
          <a:p>
            <a:r>
              <a:rPr lang="en-US" dirty="0" smtClean="0"/>
              <a:t>Python is an </a:t>
            </a:r>
            <a:r>
              <a:rPr lang="en-US" dirty="0" err="1" smtClean="0"/>
              <a:t>interpreted,object</a:t>
            </a:r>
            <a:r>
              <a:rPr lang="en-US" dirty="0" smtClean="0"/>
              <a:t>-oriented, high-level programming language with dynamic.</a:t>
            </a:r>
          </a:p>
          <a:p>
            <a:r>
              <a:rPr lang="en-US" dirty="0" smtClean="0"/>
              <a:t>Python is a computer programming language often used to build websites and software, automate tasks, and conduct data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</a:t>
            </a:r>
            <a:r>
              <a:rPr lang="en-US" dirty="0" err="1" smtClean="0"/>
              <a:t>step,we</a:t>
            </a:r>
            <a:r>
              <a:rPr lang="en-US" dirty="0" smtClean="0"/>
              <a:t> will create the GUI for our Project.</a:t>
            </a:r>
          </a:p>
          <a:p>
            <a:r>
              <a:rPr lang="en-US" dirty="0"/>
              <a:t>snake game using python library </a:t>
            </a:r>
            <a:r>
              <a:rPr lang="en-US" dirty="0" err="1"/>
              <a:t>pygame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 </a:t>
            </a:r>
            <a:r>
              <a:rPr lang="en-US" dirty="0" err="1" smtClean="0"/>
              <a:t>pygame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Snake game is one of the most popular arcade game of all time.</a:t>
            </a:r>
          </a:p>
          <a:p>
            <a:r>
              <a:rPr lang="en-US" dirty="0" smtClean="0"/>
              <a:t>In this game ,the main object of the player is to catch the maximum number of fruits without hitting the wall or itself.</a:t>
            </a:r>
          </a:p>
          <a:p>
            <a:r>
              <a:rPr lang="en-US" dirty="0" smtClean="0"/>
              <a:t>We are use </a:t>
            </a:r>
            <a:r>
              <a:rPr lang="en-US" dirty="0" err="1" smtClean="0"/>
              <a:t>pygame</a:t>
            </a:r>
            <a:r>
              <a:rPr lang="en-US" dirty="0" smtClean="0"/>
              <a:t> to create this snake </a:t>
            </a:r>
            <a:r>
              <a:rPr lang="en-US" dirty="0" err="1" smtClean="0"/>
              <a:t>game.Pygame</a:t>
            </a:r>
            <a:r>
              <a:rPr lang="en-US" dirty="0" smtClean="0"/>
              <a:t> is a open-source library that is designed for making video games.it has inbuilt graphics and sounds libraries.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to create snake </a:t>
            </a:r>
            <a:r>
              <a:rPr lang="en-US" dirty="0" err="1" smtClean="0"/>
              <a:t>pygame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Create the Screen</a:t>
            </a:r>
          </a:p>
          <a:p>
            <a:r>
              <a:rPr lang="en-US" dirty="0" smtClean="0"/>
              <a:t>Create the Snake</a:t>
            </a:r>
          </a:p>
          <a:p>
            <a:r>
              <a:rPr lang="en-US" dirty="0" smtClean="0"/>
              <a:t>Moving the Snake</a:t>
            </a:r>
          </a:p>
          <a:p>
            <a:r>
              <a:rPr lang="en-US" dirty="0" smtClean="0"/>
              <a:t>Game over when the snake hits the boundaries</a:t>
            </a:r>
          </a:p>
          <a:p>
            <a:r>
              <a:rPr lang="en-US" dirty="0" smtClean="0"/>
              <a:t>Adding the food</a:t>
            </a:r>
          </a:p>
          <a:p>
            <a:r>
              <a:rPr lang="en-US" dirty="0" smtClean="0"/>
              <a:t>Increasing the length a screen</a:t>
            </a:r>
          </a:p>
          <a:p>
            <a:r>
              <a:rPr lang="en-US" dirty="0" err="1" smtClean="0"/>
              <a:t>Displaing</a:t>
            </a:r>
            <a:r>
              <a:rPr lang="en-US" dirty="0" smtClean="0"/>
              <a:t> the score and High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Instralling</a:t>
            </a:r>
            <a:r>
              <a:rPr lang="en-US" dirty="0" smtClean="0"/>
              <a:t> </a:t>
            </a:r>
            <a:r>
              <a:rPr lang="en-US" dirty="0" err="1" smtClean="0"/>
              <a:t>Pygame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install the </a:t>
            </a:r>
            <a:r>
              <a:rPr lang="en-US" dirty="0" err="1" smtClean="0"/>
              <a:t>pygame</a:t>
            </a:r>
            <a:r>
              <a:rPr lang="en-US" dirty="0" smtClean="0"/>
              <a:t> in command </a:t>
            </a:r>
            <a:r>
              <a:rPr lang="en-US" dirty="0" err="1" smtClean="0"/>
              <a:t>promt</a:t>
            </a:r>
            <a:r>
              <a:rPr lang="en-US" dirty="0" smtClean="0"/>
              <a:t> and give the command :-Pip install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smtClean="0"/>
              <a:t>Module and function use in this Project</a:t>
            </a:r>
          </a:p>
          <a:p>
            <a:pPr marL="0" indent="0">
              <a:buNone/>
            </a:pPr>
            <a:r>
              <a:rPr lang="en-US" dirty="0" smtClean="0"/>
              <a:t>    Function like:-</a:t>
            </a:r>
            <a:r>
              <a:rPr lang="en-US" dirty="0" err="1" smtClean="0"/>
              <a:t>init</a:t>
            </a:r>
            <a:r>
              <a:rPr lang="en-US" dirty="0" smtClean="0"/>
              <a:t>(),</a:t>
            </a:r>
            <a:r>
              <a:rPr lang="en-US" dirty="0" err="1" smtClean="0"/>
              <a:t>display.set.mode,Quit</a:t>
            </a:r>
            <a:r>
              <a:rPr lang="en-US" dirty="0" smtClean="0"/>
              <a:t>(),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Set_caption</a:t>
            </a:r>
            <a:r>
              <a:rPr lang="en-US" dirty="0" smtClean="0"/>
              <a:t>(),</a:t>
            </a:r>
            <a:r>
              <a:rPr lang="en-US" dirty="0" err="1" smtClean="0"/>
              <a:t>event.get</a:t>
            </a:r>
            <a:r>
              <a:rPr lang="en-US" dirty="0" smtClean="0"/>
              <a:t>(),.fill(),update(),etc.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os,random,etc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857250"/>
            <a:ext cx="58959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0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241</Words>
  <Application>Microsoft Office PowerPoint</Application>
  <PresentationFormat>On-screen Show (4:3)</PresentationFormat>
  <Paragraphs>45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Table of content</vt:lpstr>
      <vt:lpstr>Introduction </vt:lpstr>
      <vt:lpstr>Abstract</vt:lpstr>
      <vt:lpstr>abstract</vt:lpstr>
      <vt:lpstr>Snake pygame</vt:lpstr>
      <vt:lpstr>Step to create snake pygame:</vt:lpstr>
      <vt:lpstr>Instralling Pygame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conclution</vt:lpstr>
      <vt:lpstr>Thank you</vt:lpstr>
    </vt:vector>
  </TitlesOfParts>
  <Company>Unknown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Gopal</dc:creator>
  <cp:lastModifiedBy>Gopal</cp:lastModifiedBy>
  <cp:revision>14</cp:revision>
  <dcterms:created xsi:type="dcterms:W3CDTF">2022-12-11T18:21:01Z</dcterms:created>
  <dcterms:modified xsi:type="dcterms:W3CDTF">2022-12-13T09:32:47Z</dcterms:modified>
</cp:coreProperties>
</file>