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2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27/04/2022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27/04/2022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itali0301/ChaitaliResume.git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hyperlink" Target="https://github.com/Chaitali0301/Video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3897195" cy="3621087"/>
          </a:xfrm>
        </p:spPr>
        <p:txBody>
          <a:bodyPr/>
          <a:lstStyle/>
          <a:p>
            <a:pPr algn="just" eaLnBrk="1" hangingPunct="1">
              <a:lnSpc>
                <a:spcPct val="114000"/>
              </a:lnSpc>
            </a:pPr>
            <a:r>
              <a:rPr lang="en-US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1. Leave Management System (LMS) Application</a:t>
            </a:r>
          </a:p>
          <a:p>
            <a:pPr algn="just"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Developed the leave management system application on PowerApps using SharePoint list and created a flow between SharePoint, PowerApps and Gmail using Power Automate.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US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2. Completed </a:t>
            </a:r>
            <a:r>
              <a:rPr lang="en-IN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Git, GitHub at Capgemini Degreed Platform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Learnt the concepts of Git and GitHub, simultaneously applied the concepts for better learning.</a:t>
            </a:r>
          </a:p>
          <a:p>
            <a:pPr algn="just" eaLnBrk="1" hangingPunct="1">
              <a:lnSpc>
                <a:spcPct val="114000"/>
              </a:lnSpc>
            </a:pPr>
            <a:endParaRPr lang="en-I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IN" altLang="nl-NL" sz="1400" b="1" dirty="0">
                <a:latin typeface="Arial" panose="020B0604020202020204" pitchFamily="34" charset="0"/>
                <a:cs typeface="Arial" panose="020B0604020202020204" pitchFamily="34" charset="0"/>
              </a:rPr>
              <a:t>POWERAPPS DEVELOPER</a:t>
            </a:r>
            <a:endParaRPr lang="en-US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419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53706" y="1363663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95643" y="1574763"/>
            <a:ext cx="3870514" cy="295274"/>
          </a:xfrm>
        </p:spPr>
        <p:txBody>
          <a:bodyPr/>
          <a:lstStyle/>
          <a:p>
            <a:pPr eaLnBrk="1" hangingPunct="1"/>
            <a:r>
              <a:rPr lang="nl-NL" altLang="nl-NL" dirty="0"/>
              <a:t>Vikash.ak.kumar@capgemini.com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16809" y="1847851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+91 9304716536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3860" y="3094870"/>
            <a:ext cx="3869932" cy="362108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Hands on experience on development applications of 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PowerApps using SharePoint &amp; Power Automate.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881" y="568324"/>
            <a:ext cx="2890120" cy="660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Bachelor OF Technology: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>
                <a:latin typeface="Arial" panose="020B0604020202020204" pitchFamily="34" charset="0"/>
                <a:cs typeface="Arial" panose="020B0604020202020204" pitchFamily="34" charset="0"/>
              </a:rPr>
              <a:t>2016 - 2021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endParaRPr lang="en-US" altLang="en-US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PowerApps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SharePoint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Power Automate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Technologies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HTML5 &amp; CSS3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 err="1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AddOns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Vikash Kumar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14184" y="6283419"/>
            <a:ext cx="432537" cy="43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690" y="6283419"/>
            <a:ext cx="437805" cy="43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3974" y="1965949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 descr="A picture containing person, person, wall, shirt&#10;&#10;Description automatically generated">
            <a:extLst>
              <a:ext uri="{FF2B5EF4-FFF2-40B4-BE49-F238E27FC236}">
                <a16:creationId xmlns:a16="http://schemas.microsoft.com/office/drawing/2014/main" id="{CE612518-407D-4A1B-9E3D-0F5097D3CF1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3" b="12883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0A5E36C103344AFD0A83E8B43DE37" ma:contentTypeVersion="2" ma:contentTypeDescription="Create a new document." ma:contentTypeScope="" ma:versionID="fb91054739b691d8eb50f8dc1bb45a4e">
  <xsd:schema xmlns:xsd="http://www.w3.org/2001/XMLSchema" xmlns:xs="http://www.w3.org/2001/XMLSchema" xmlns:p="http://schemas.microsoft.com/office/2006/metadata/properties" xmlns:ns2="5d5ff2ad-8f65-4c2b-a74f-83bed9f87d8e" targetNamespace="http://schemas.microsoft.com/office/2006/metadata/properties" ma:root="true" ma:fieldsID="f477d7c06d0971793799608b32beba49" ns2:_="">
    <xsd:import namespace="5d5ff2ad-8f65-4c2b-a74f-83bed9f87d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5ff2ad-8f65-4c2b-a74f-83bed9f87d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CEDE10-C5AE-40CE-8DBF-70ED16D76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5ff2ad-8f65-4c2b-a74f-83bed9f87d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40872</TotalTime>
  <Words>148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Kumar, Vikash</cp:lastModifiedBy>
  <cp:revision>112</cp:revision>
  <dcterms:created xsi:type="dcterms:W3CDTF">2017-12-08T05:27:40Z</dcterms:created>
  <dcterms:modified xsi:type="dcterms:W3CDTF">2022-04-27T06:45:04Z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0x0101000830A5E36C103344AFD0A83E8B43DE37</vt:lpwstr>
  </property>
</Properties>
</file>