
<file path=[Content_Types].xml><?xml version="1.0" encoding="utf-8"?>
<Types xmlns="http://schemas.openxmlformats.org/package/2006/content-types">
  <Default ContentType="image/jpeg" Extension="jpg"/>
  <Default ContentType="application/xml" Extension="xml"/>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slide" Target="slides/slide47.xml"/><Relationship Id="rId50" Type="http://schemas.openxmlformats.org/officeDocument/2006/relationships/slide" Target="slides/slide46.xml"/><Relationship Id="rId53" Type="http://schemas.openxmlformats.org/officeDocument/2006/relationships/slide" Target="slides/slide49.xml"/><Relationship Id="rId52" Type="http://schemas.openxmlformats.org/officeDocument/2006/relationships/slide" Target="slides/slide48.xml"/><Relationship Id="rId11" Type="http://schemas.openxmlformats.org/officeDocument/2006/relationships/slide" Target="slides/slide7.xml"/><Relationship Id="rId55" Type="http://schemas.openxmlformats.org/officeDocument/2006/relationships/slide" Target="slides/slide51.xml"/><Relationship Id="rId10" Type="http://schemas.openxmlformats.org/officeDocument/2006/relationships/slide" Target="slides/slide6.xml"/><Relationship Id="rId54" Type="http://schemas.openxmlformats.org/officeDocument/2006/relationships/slide" Target="slides/slide50.xml"/><Relationship Id="rId13" Type="http://schemas.openxmlformats.org/officeDocument/2006/relationships/slide" Target="slides/slide9.xml"/><Relationship Id="rId57" Type="http://schemas.openxmlformats.org/officeDocument/2006/relationships/slide" Target="slides/slide53.xml"/><Relationship Id="rId12" Type="http://schemas.openxmlformats.org/officeDocument/2006/relationships/slide" Target="slides/slide8.xml"/><Relationship Id="rId56" Type="http://schemas.openxmlformats.org/officeDocument/2006/relationships/slide" Target="slides/slide52.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0" name="Shape 80"/>
        <p:cNvGrpSpPr/>
        <p:nvPr/>
      </p:nvGrpSpPr>
      <p:grpSpPr>
        <a:xfrm>
          <a:off x="0" y="0"/>
          <a:ext cx="0" cy="0"/>
          <a:chOff x="0" y="0"/>
          <a:chExt cx="0" cy="0"/>
        </a:xfrm>
      </p:grpSpPr>
      <p:sp>
        <p:nvSpPr>
          <p:cNvPr id="81" name="Shape 81"/>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82" name="Shape 8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8" name="Shape 148"/>
        <p:cNvGrpSpPr/>
        <p:nvPr/>
      </p:nvGrpSpPr>
      <p:grpSpPr>
        <a:xfrm>
          <a:off x="0" y="0"/>
          <a:ext cx="0" cy="0"/>
          <a:chOff x="0" y="0"/>
          <a:chExt cx="0" cy="0"/>
        </a:xfrm>
      </p:grpSpPr>
      <p:sp>
        <p:nvSpPr>
          <p:cNvPr id="149" name="Shape 14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50" name="Shape 15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5" name="Shape 155"/>
        <p:cNvGrpSpPr/>
        <p:nvPr/>
      </p:nvGrpSpPr>
      <p:grpSpPr>
        <a:xfrm>
          <a:off x="0" y="0"/>
          <a:ext cx="0" cy="0"/>
          <a:chOff x="0" y="0"/>
          <a:chExt cx="0" cy="0"/>
        </a:xfrm>
      </p:grpSpPr>
      <p:sp>
        <p:nvSpPr>
          <p:cNvPr id="156" name="Shape 156"/>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57" name="Shape 15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2" name="Shape 162"/>
        <p:cNvGrpSpPr/>
        <p:nvPr/>
      </p:nvGrpSpPr>
      <p:grpSpPr>
        <a:xfrm>
          <a:off x="0" y="0"/>
          <a:ext cx="0" cy="0"/>
          <a:chOff x="0" y="0"/>
          <a:chExt cx="0" cy="0"/>
        </a:xfrm>
      </p:grpSpPr>
      <p:sp>
        <p:nvSpPr>
          <p:cNvPr id="163" name="Shape 163"/>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64" name="Shape 164"/>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9" name="Shape 169"/>
        <p:cNvGrpSpPr/>
        <p:nvPr/>
      </p:nvGrpSpPr>
      <p:grpSpPr>
        <a:xfrm>
          <a:off x="0" y="0"/>
          <a:ext cx="0" cy="0"/>
          <a:chOff x="0" y="0"/>
          <a:chExt cx="0" cy="0"/>
        </a:xfrm>
      </p:grpSpPr>
      <p:sp>
        <p:nvSpPr>
          <p:cNvPr id="170" name="Shape 170"/>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71" name="Shape 171"/>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6" name="Shape 176"/>
        <p:cNvGrpSpPr/>
        <p:nvPr/>
      </p:nvGrpSpPr>
      <p:grpSpPr>
        <a:xfrm>
          <a:off x="0" y="0"/>
          <a:ext cx="0" cy="0"/>
          <a:chOff x="0" y="0"/>
          <a:chExt cx="0" cy="0"/>
        </a:xfrm>
      </p:grpSpPr>
      <p:sp>
        <p:nvSpPr>
          <p:cNvPr id="177" name="Shape 17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78" name="Shape 17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3" name="Shape 183"/>
        <p:cNvGrpSpPr/>
        <p:nvPr/>
      </p:nvGrpSpPr>
      <p:grpSpPr>
        <a:xfrm>
          <a:off x="0" y="0"/>
          <a:ext cx="0" cy="0"/>
          <a:chOff x="0" y="0"/>
          <a:chExt cx="0" cy="0"/>
        </a:xfrm>
      </p:grpSpPr>
      <p:sp>
        <p:nvSpPr>
          <p:cNvPr id="184" name="Shape 18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85" name="Shape 18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1" name="Shape 191"/>
        <p:cNvGrpSpPr/>
        <p:nvPr/>
      </p:nvGrpSpPr>
      <p:grpSpPr>
        <a:xfrm>
          <a:off x="0" y="0"/>
          <a:ext cx="0" cy="0"/>
          <a:chOff x="0" y="0"/>
          <a:chExt cx="0" cy="0"/>
        </a:xfrm>
      </p:grpSpPr>
      <p:sp>
        <p:nvSpPr>
          <p:cNvPr id="192" name="Shape 19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93" name="Shape 19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9" name="Shape 199"/>
        <p:cNvGrpSpPr/>
        <p:nvPr/>
      </p:nvGrpSpPr>
      <p:grpSpPr>
        <a:xfrm>
          <a:off x="0" y="0"/>
          <a:ext cx="0" cy="0"/>
          <a:chOff x="0" y="0"/>
          <a:chExt cx="0" cy="0"/>
        </a:xfrm>
      </p:grpSpPr>
      <p:sp>
        <p:nvSpPr>
          <p:cNvPr id="200" name="Shape 20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01" name="Shape 20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6" name="Shape 206"/>
        <p:cNvGrpSpPr/>
        <p:nvPr/>
      </p:nvGrpSpPr>
      <p:grpSpPr>
        <a:xfrm>
          <a:off x="0" y="0"/>
          <a:ext cx="0" cy="0"/>
          <a:chOff x="0" y="0"/>
          <a:chExt cx="0" cy="0"/>
        </a:xfrm>
      </p:grpSpPr>
      <p:sp>
        <p:nvSpPr>
          <p:cNvPr id="207" name="Shape 207"/>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208" name="Shape 208"/>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3" name="Shape 213"/>
        <p:cNvGrpSpPr/>
        <p:nvPr/>
      </p:nvGrpSpPr>
      <p:grpSpPr>
        <a:xfrm>
          <a:off x="0" y="0"/>
          <a:ext cx="0" cy="0"/>
          <a:chOff x="0" y="0"/>
          <a:chExt cx="0" cy="0"/>
        </a:xfrm>
      </p:grpSpPr>
      <p:sp>
        <p:nvSpPr>
          <p:cNvPr id="214" name="Shape 214"/>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215" name="Shape 215"/>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8" name="Shape 88"/>
        <p:cNvGrpSpPr/>
        <p:nvPr/>
      </p:nvGrpSpPr>
      <p:grpSpPr>
        <a:xfrm>
          <a:off x="0" y="0"/>
          <a:ext cx="0" cy="0"/>
          <a:chOff x="0" y="0"/>
          <a:chExt cx="0" cy="0"/>
        </a:xfrm>
      </p:grpSpPr>
      <p:sp>
        <p:nvSpPr>
          <p:cNvPr id="89" name="Shape 89"/>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90" name="Shape 90"/>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0" name="Shape 220"/>
        <p:cNvGrpSpPr/>
        <p:nvPr/>
      </p:nvGrpSpPr>
      <p:grpSpPr>
        <a:xfrm>
          <a:off x="0" y="0"/>
          <a:ext cx="0" cy="0"/>
          <a:chOff x="0" y="0"/>
          <a:chExt cx="0" cy="0"/>
        </a:xfrm>
      </p:grpSpPr>
      <p:sp>
        <p:nvSpPr>
          <p:cNvPr id="221" name="Shape 22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22" name="Shape 22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8" name="Shape 228"/>
        <p:cNvGrpSpPr/>
        <p:nvPr/>
      </p:nvGrpSpPr>
      <p:grpSpPr>
        <a:xfrm>
          <a:off x="0" y="0"/>
          <a:ext cx="0" cy="0"/>
          <a:chOff x="0" y="0"/>
          <a:chExt cx="0" cy="0"/>
        </a:xfrm>
      </p:grpSpPr>
      <p:sp>
        <p:nvSpPr>
          <p:cNvPr id="229" name="Shape 22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30" name="Shape 23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6" name="Shape 236"/>
        <p:cNvGrpSpPr/>
        <p:nvPr/>
      </p:nvGrpSpPr>
      <p:grpSpPr>
        <a:xfrm>
          <a:off x="0" y="0"/>
          <a:ext cx="0" cy="0"/>
          <a:chOff x="0" y="0"/>
          <a:chExt cx="0" cy="0"/>
        </a:xfrm>
      </p:grpSpPr>
      <p:sp>
        <p:nvSpPr>
          <p:cNvPr id="237" name="Shape 23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38" name="Shape 23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3" name="Shape 243"/>
        <p:cNvGrpSpPr/>
        <p:nvPr/>
      </p:nvGrpSpPr>
      <p:grpSpPr>
        <a:xfrm>
          <a:off x="0" y="0"/>
          <a:ext cx="0" cy="0"/>
          <a:chOff x="0" y="0"/>
          <a:chExt cx="0" cy="0"/>
        </a:xfrm>
      </p:grpSpPr>
      <p:sp>
        <p:nvSpPr>
          <p:cNvPr id="244" name="Shape 24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45" name="Shape 24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0" name="Shape 250"/>
        <p:cNvGrpSpPr/>
        <p:nvPr/>
      </p:nvGrpSpPr>
      <p:grpSpPr>
        <a:xfrm>
          <a:off x="0" y="0"/>
          <a:ext cx="0" cy="0"/>
          <a:chOff x="0" y="0"/>
          <a:chExt cx="0" cy="0"/>
        </a:xfrm>
      </p:grpSpPr>
      <p:sp>
        <p:nvSpPr>
          <p:cNvPr id="251" name="Shape 25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52" name="Shape 25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7" name="Shape 257"/>
        <p:cNvGrpSpPr/>
        <p:nvPr/>
      </p:nvGrpSpPr>
      <p:grpSpPr>
        <a:xfrm>
          <a:off x="0" y="0"/>
          <a:ext cx="0" cy="0"/>
          <a:chOff x="0" y="0"/>
          <a:chExt cx="0" cy="0"/>
        </a:xfrm>
      </p:grpSpPr>
      <p:sp>
        <p:nvSpPr>
          <p:cNvPr id="258" name="Shape 258"/>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59" name="Shape 25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4" name="Shape 264"/>
        <p:cNvGrpSpPr/>
        <p:nvPr/>
      </p:nvGrpSpPr>
      <p:grpSpPr>
        <a:xfrm>
          <a:off x="0" y="0"/>
          <a:ext cx="0" cy="0"/>
          <a:chOff x="0" y="0"/>
          <a:chExt cx="0" cy="0"/>
        </a:xfrm>
      </p:grpSpPr>
      <p:sp>
        <p:nvSpPr>
          <p:cNvPr id="265" name="Shape 26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66" name="Shape 26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1" name="Shape 271"/>
        <p:cNvGrpSpPr/>
        <p:nvPr/>
      </p:nvGrpSpPr>
      <p:grpSpPr>
        <a:xfrm>
          <a:off x="0" y="0"/>
          <a:ext cx="0" cy="0"/>
          <a:chOff x="0" y="0"/>
          <a:chExt cx="0" cy="0"/>
        </a:xfrm>
      </p:grpSpPr>
      <p:sp>
        <p:nvSpPr>
          <p:cNvPr id="272" name="Shape 27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73" name="Shape 27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8" name="Shape 278"/>
        <p:cNvGrpSpPr/>
        <p:nvPr/>
      </p:nvGrpSpPr>
      <p:grpSpPr>
        <a:xfrm>
          <a:off x="0" y="0"/>
          <a:ext cx="0" cy="0"/>
          <a:chOff x="0" y="0"/>
          <a:chExt cx="0" cy="0"/>
        </a:xfrm>
      </p:grpSpPr>
      <p:sp>
        <p:nvSpPr>
          <p:cNvPr id="279" name="Shape 27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80" name="Shape 28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5" name="Shape 285"/>
        <p:cNvGrpSpPr/>
        <p:nvPr/>
      </p:nvGrpSpPr>
      <p:grpSpPr>
        <a:xfrm>
          <a:off x="0" y="0"/>
          <a:ext cx="0" cy="0"/>
          <a:chOff x="0" y="0"/>
          <a:chExt cx="0" cy="0"/>
        </a:xfrm>
      </p:grpSpPr>
      <p:sp>
        <p:nvSpPr>
          <p:cNvPr id="286" name="Shape 286"/>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87" name="Shape 28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5" name="Shape 95"/>
        <p:cNvGrpSpPr/>
        <p:nvPr/>
      </p:nvGrpSpPr>
      <p:grpSpPr>
        <a:xfrm>
          <a:off x="0" y="0"/>
          <a:ext cx="0" cy="0"/>
          <a:chOff x="0" y="0"/>
          <a:chExt cx="0" cy="0"/>
        </a:xfrm>
      </p:grpSpPr>
      <p:sp>
        <p:nvSpPr>
          <p:cNvPr id="96" name="Shape 96"/>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97" name="Shape 97"/>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2" name="Shape 292"/>
        <p:cNvGrpSpPr/>
        <p:nvPr/>
      </p:nvGrpSpPr>
      <p:grpSpPr>
        <a:xfrm>
          <a:off x="0" y="0"/>
          <a:ext cx="0" cy="0"/>
          <a:chOff x="0" y="0"/>
          <a:chExt cx="0" cy="0"/>
        </a:xfrm>
      </p:grpSpPr>
      <p:sp>
        <p:nvSpPr>
          <p:cNvPr id="293" name="Shape 29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94" name="Shape 29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9" name="Shape 299"/>
        <p:cNvGrpSpPr/>
        <p:nvPr/>
      </p:nvGrpSpPr>
      <p:grpSpPr>
        <a:xfrm>
          <a:off x="0" y="0"/>
          <a:ext cx="0" cy="0"/>
          <a:chOff x="0" y="0"/>
          <a:chExt cx="0" cy="0"/>
        </a:xfrm>
      </p:grpSpPr>
      <p:sp>
        <p:nvSpPr>
          <p:cNvPr id="300" name="Shape 30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01" name="Shape 30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6" name="Shape 306"/>
        <p:cNvGrpSpPr/>
        <p:nvPr/>
      </p:nvGrpSpPr>
      <p:grpSpPr>
        <a:xfrm>
          <a:off x="0" y="0"/>
          <a:ext cx="0" cy="0"/>
          <a:chOff x="0" y="0"/>
          <a:chExt cx="0" cy="0"/>
        </a:xfrm>
      </p:grpSpPr>
      <p:sp>
        <p:nvSpPr>
          <p:cNvPr id="307" name="Shape 30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08" name="Shape 30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3" name="Shape 313"/>
        <p:cNvGrpSpPr/>
        <p:nvPr/>
      </p:nvGrpSpPr>
      <p:grpSpPr>
        <a:xfrm>
          <a:off x="0" y="0"/>
          <a:ext cx="0" cy="0"/>
          <a:chOff x="0" y="0"/>
          <a:chExt cx="0" cy="0"/>
        </a:xfrm>
      </p:grpSpPr>
      <p:sp>
        <p:nvSpPr>
          <p:cNvPr id="314" name="Shape 31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15" name="Shape 31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0" name="Shape 320"/>
        <p:cNvGrpSpPr/>
        <p:nvPr/>
      </p:nvGrpSpPr>
      <p:grpSpPr>
        <a:xfrm>
          <a:off x="0" y="0"/>
          <a:ext cx="0" cy="0"/>
          <a:chOff x="0" y="0"/>
          <a:chExt cx="0" cy="0"/>
        </a:xfrm>
      </p:grpSpPr>
      <p:sp>
        <p:nvSpPr>
          <p:cNvPr id="321" name="Shape 32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22" name="Shape 32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7" name="Shape 327"/>
        <p:cNvGrpSpPr/>
        <p:nvPr/>
      </p:nvGrpSpPr>
      <p:grpSpPr>
        <a:xfrm>
          <a:off x="0" y="0"/>
          <a:ext cx="0" cy="0"/>
          <a:chOff x="0" y="0"/>
          <a:chExt cx="0" cy="0"/>
        </a:xfrm>
      </p:grpSpPr>
      <p:sp>
        <p:nvSpPr>
          <p:cNvPr id="328" name="Shape 328"/>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29" name="Shape 32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34" name="Shape 334"/>
        <p:cNvGrpSpPr/>
        <p:nvPr/>
      </p:nvGrpSpPr>
      <p:grpSpPr>
        <a:xfrm>
          <a:off x="0" y="0"/>
          <a:ext cx="0" cy="0"/>
          <a:chOff x="0" y="0"/>
          <a:chExt cx="0" cy="0"/>
        </a:xfrm>
      </p:grpSpPr>
      <p:sp>
        <p:nvSpPr>
          <p:cNvPr id="335" name="Shape 33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36" name="Shape 33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41" name="Shape 341"/>
        <p:cNvGrpSpPr/>
        <p:nvPr/>
      </p:nvGrpSpPr>
      <p:grpSpPr>
        <a:xfrm>
          <a:off x="0" y="0"/>
          <a:ext cx="0" cy="0"/>
          <a:chOff x="0" y="0"/>
          <a:chExt cx="0" cy="0"/>
        </a:xfrm>
      </p:grpSpPr>
      <p:sp>
        <p:nvSpPr>
          <p:cNvPr id="342" name="Shape 34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43" name="Shape 34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48" name="Shape 348"/>
        <p:cNvGrpSpPr/>
        <p:nvPr/>
      </p:nvGrpSpPr>
      <p:grpSpPr>
        <a:xfrm>
          <a:off x="0" y="0"/>
          <a:ext cx="0" cy="0"/>
          <a:chOff x="0" y="0"/>
          <a:chExt cx="0" cy="0"/>
        </a:xfrm>
      </p:grpSpPr>
      <p:sp>
        <p:nvSpPr>
          <p:cNvPr id="349" name="Shape 34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50" name="Shape 35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55" name="Shape 355"/>
        <p:cNvGrpSpPr/>
        <p:nvPr/>
      </p:nvGrpSpPr>
      <p:grpSpPr>
        <a:xfrm>
          <a:off x="0" y="0"/>
          <a:ext cx="0" cy="0"/>
          <a:chOff x="0" y="0"/>
          <a:chExt cx="0" cy="0"/>
        </a:xfrm>
      </p:grpSpPr>
      <p:sp>
        <p:nvSpPr>
          <p:cNvPr id="356" name="Shape 356"/>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57" name="Shape 35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1" name="Shape 101"/>
        <p:cNvGrpSpPr/>
        <p:nvPr/>
      </p:nvGrpSpPr>
      <p:grpSpPr>
        <a:xfrm>
          <a:off x="0" y="0"/>
          <a:ext cx="0" cy="0"/>
          <a:chOff x="0" y="0"/>
          <a:chExt cx="0" cy="0"/>
        </a:xfrm>
      </p:grpSpPr>
      <p:sp>
        <p:nvSpPr>
          <p:cNvPr id="102" name="Shape 10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03" name="Shape 10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62" name="Shape 362"/>
        <p:cNvGrpSpPr/>
        <p:nvPr/>
      </p:nvGrpSpPr>
      <p:grpSpPr>
        <a:xfrm>
          <a:off x="0" y="0"/>
          <a:ext cx="0" cy="0"/>
          <a:chOff x="0" y="0"/>
          <a:chExt cx="0" cy="0"/>
        </a:xfrm>
      </p:grpSpPr>
      <p:sp>
        <p:nvSpPr>
          <p:cNvPr id="363" name="Shape 36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64" name="Shape 36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69" name="Shape 369"/>
        <p:cNvGrpSpPr/>
        <p:nvPr/>
      </p:nvGrpSpPr>
      <p:grpSpPr>
        <a:xfrm>
          <a:off x="0" y="0"/>
          <a:ext cx="0" cy="0"/>
          <a:chOff x="0" y="0"/>
          <a:chExt cx="0" cy="0"/>
        </a:xfrm>
      </p:grpSpPr>
      <p:sp>
        <p:nvSpPr>
          <p:cNvPr id="370" name="Shape 37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71" name="Shape 37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77" name="Shape 377"/>
        <p:cNvGrpSpPr/>
        <p:nvPr/>
      </p:nvGrpSpPr>
      <p:grpSpPr>
        <a:xfrm>
          <a:off x="0" y="0"/>
          <a:ext cx="0" cy="0"/>
          <a:chOff x="0" y="0"/>
          <a:chExt cx="0" cy="0"/>
        </a:xfrm>
      </p:grpSpPr>
      <p:sp>
        <p:nvSpPr>
          <p:cNvPr id="378" name="Shape 378"/>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79" name="Shape 37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84" name="Shape 384"/>
        <p:cNvGrpSpPr/>
        <p:nvPr/>
      </p:nvGrpSpPr>
      <p:grpSpPr>
        <a:xfrm>
          <a:off x="0" y="0"/>
          <a:ext cx="0" cy="0"/>
          <a:chOff x="0" y="0"/>
          <a:chExt cx="0" cy="0"/>
        </a:xfrm>
      </p:grpSpPr>
      <p:sp>
        <p:nvSpPr>
          <p:cNvPr id="385" name="Shape 38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86" name="Shape 38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91" name="Shape 391"/>
        <p:cNvGrpSpPr/>
        <p:nvPr/>
      </p:nvGrpSpPr>
      <p:grpSpPr>
        <a:xfrm>
          <a:off x="0" y="0"/>
          <a:ext cx="0" cy="0"/>
          <a:chOff x="0" y="0"/>
          <a:chExt cx="0" cy="0"/>
        </a:xfrm>
      </p:grpSpPr>
      <p:sp>
        <p:nvSpPr>
          <p:cNvPr id="392" name="Shape 39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93" name="Shape 39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98" name="Shape 398"/>
        <p:cNvGrpSpPr/>
        <p:nvPr/>
      </p:nvGrpSpPr>
      <p:grpSpPr>
        <a:xfrm>
          <a:off x="0" y="0"/>
          <a:ext cx="0" cy="0"/>
          <a:chOff x="0" y="0"/>
          <a:chExt cx="0" cy="0"/>
        </a:xfrm>
      </p:grpSpPr>
      <p:sp>
        <p:nvSpPr>
          <p:cNvPr id="399" name="Shape 39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400" name="Shape 40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05" name="Shape 405"/>
        <p:cNvGrpSpPr/>
        <p:nvPr/>
      </p:nvGrpSpPr>
      <p:grpSpPr>
        <a:xfrm>
          <a:off x="0" y="0"/>
          <a:ext cx="0" cy="0"/>
          <a:chOff x="0" y="0"/>
          <a:chExt cx="0" cy="0"/>
        </a:xfrm>
      </p:grpSpPr>
      <p:sp>
        <p:nvSpPr>
          <p:cNvPr id="406" name="Shape 406"/>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407" name="Shape 40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12" name="Shape 412"/>
        <p:cNvGrpSpPr/>
        <p:nvPr/>
      </p:nvGrpSpPr>
      <p:grpSpPr>
        <a:xfrm>
          <a:off x="0" y="0"/>
          <a:ext cx="0" cy="0"/>
          <a:chOff x="0" y="0"/>
          <a:chExt cx="0" cy="0"/>
        </a:xfrm>
      </p:grpSpPr>
      <p:sp>
        <p:nvSpPr>
          <p:cNvPr id="413" name="Shape 41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414" name="Shape 41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19" name="Shape 419"/>
        <p:cNvGrpSpPr/>
        <p:nvPr/>
      </p:nvGrpSpPr>
      <p:grpSpPr>
        <a:xfrm>
          <a:off x="0" y="0"/>
          <a:ext cx="0" cy="0"/>
          <a:chOff x="0" y="0"/>
          <a:chExt cx="0" cy="0"/>
        </a:xfrm>
      </p:grpSpPr>
      <p:sp>
        <p:nvSpPr>
          <p:cNvPr id="420" name="Shape 42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421" name="Shape 42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26" name="Shape 426"/>
        <p:cNvGrpSpPr/>
        <p:nvPr/>
      </p:nvGrpSpPr>
      <p:grpSpPr>
        <a:xfrm>
          <a:off x="0" y="0"/>
          <a:ext cx="0" cy="0"/>
          <a:chOff x="0" y="0"/>
          <a:chExt cx="0" cy="0"/>
        </a:xfrm>
      </p:grpSpPr>
      <p:sp>
        <p:nvSpPr>
          <p:cNvPr id="427" name="Shape 42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428" name="Shape 42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4" name="Shape 114"/>
        <p:cNvGrpSpPr/>
        <p:nvPr/>
      </p:nvGrpSpPr>
      <p:grpSpPr>
        <a:xfrm>
          <a:off x="0" y="0"/>
          <a:ext cx="0" cy="0"/>
          <a:chOff x="0" y="0"/>
          <a:chExt cx="0" cy="0"/>
        </a:xfrm>
      </p:grpSpPr>
      <p:sp>
        <p:nvSpPr>
          <p:cNvPr id="115" name="Shape 11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16" name="Shape 11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33" name="Shape 433"/>
        <p:cNvGrpSpPr/>
        <p:nvPr/>
      </p:nvGrpSpPr>
      <p:grpSpPr>
        <a:xfrm>
          <a:off x="0" y="0"/>
          <a:ext cx="0" cy="0"/>
          <a:chOff x="0" y="0"/>
          <a:chExt cx="0" cy="0"/>
        </a:xfrm>
      </p:grpSpPr>
      <p:sp>
        <p:nvSpPr>
          <p:cNvPr id="434" name="Shape 43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435" name="Shape 43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40" name="Shape 440"/>
        <p:cNvGrpSpPr/>
        <p:nvPr/>
      </p:nvGrpSpPr>
      <p:grpSpPr>
        <a:xfrm>
          <a:off x="0" y="0"/>
          <a:ext cx="0" cy="0"/>
          <a:chOff x="0" y="0"/>
          <a:chExt cx="0" cy="0"/>
        </a:xfrm>
      </p:grpSpPr>
      <p:sp>
        <p:nvSpPr>
          <p:cNvPr id="441" name="Shape 44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442" name="Shape 44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47" name="Shape 447"/>
        <p:cNvGrpSpPr/>
        <p:nvPr/>
      </p:nvGrpSpPr>
      <p:grpSpPr>
        <a:xfrm>
          <a:off x="0" y="0"/>
          <a:ext cx="0" cy="0"/>
          <a:chOff x="0" y="0"/>
          <a:chExt cx="0" cy="0"/>
        </a:xfrm>
      </p:grpSpPr>
      <p:sp>
        <p:nvSpPr>
          <p:cNvPr id="448" name="Shape 448"/>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449" name="Shape 44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54" name="Shape 454"/>
        <p:cNvGrpSpPr/>
        <p:nvPr/>
      </p:nvGrpSpPr>
      <p:grpSpPr>
        <a:xfrm>
          <a:off x="0" y="0"/>
          <a:ext cx="0" cy="0"/>
          <a:chOff x="0" y="0"/>
          <a:chExt cx="0" cy="0"/>
        </a:xfrm>
      </p:grpSpPr>
      <p:sp>
        <p:nvSpPr>
          <p:cNvPr id="455" name="Shape 45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456" name="Shape 45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0" name="Shape 120"/>
        <p:cNvGrpSpPr/>
        <p:nvPr/>
      </p:nvGrpSpPr>
      <p:grpSpPr>
        <a:xfrm>
          <a:off x="0" y="0"/>
          <a:ext cx="0" cy="0"/>
          <a:chOff x="0" y="0"/>
          <a:chExt cx="0" cy="0"/>
        </a:xfrm>
      </p:grpSpPr>
      <p:sp>
        <p:nvSpPr>
          <p:cNvPr id="121" name="Shape 12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22" name="Shape 12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7" name="Shape 127"/>
        <p:cNvGrpSpPr/>
        <p:nvPr/>
      </p:nvGrpSpPr>
      <p:grpSpPr>
        <a:xfrm>
          <a:off x="0" y="0"/>
          <a:ext cx="0" cy="0"/>
          <a:chOff x="0" y="0"/>
          <a:chExt cx="0" cy="0"/>
        </a:xfrm>
      </p:grpSpPr>
      <p:sp>
        <p:nvSpPr>
          <p:cNvPr id="128" name="Shape 128"/>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29" name="Shape 12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3" name="Shape 133"/>
        <p:cNvGrpSpPr/>
        <p:nvPr/>
      </p:nvGrpSpPr>
      <p:grpSpPr>
        <a:xfrm>
          <a:off x="0" y="0"/>
          <a:ext cx="0" cy="0"/>
          <a:chOff x="0" y="0"/>
          <a:chExt cx="0" cy="0"/>
        </a:xfrm>
      </p:grpSpPr>
      <p:sp>
        <p:nvSpPr>
          <p:cNvPr id="134" name="Shape 134"/>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35" name="Shape 135"/>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0" name="Shape 140"/>
        <p:cNvGrpSpPr/>
        <p:nvPr/>
      </p:nvGrpSpPr>
      <p:grpSpPr>
        <a:xfrm>
          <a:off x="0" y="0"/>
          <a:ext cx="0" cy="0"/>
          <a:chOff x="0" y="0"/>
          <a:chExt cx="0" cy="0"/>
        </a:xfrm>
      </p:grpSpPr>
      <p:sp>
        <p:nvSpPr>
          <p:cNvPr id="141" name="Shape 141"/>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42" name="Shape 14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11" name="Shape 11"/>
        <p:cNvGrpSpPr/>
        <p:nvPr/>
      </p:nvGrpSpPr>
      <p:grpSpPr>
        <a:xfrm>
          <a:off x="0" y="0"/>
          <a:ext cx="0" cy="0"/>
          <a:chOff x="0" y="0"/>
          <a:chExt cx="0" cy="0"/>
        </a:xfrm>
      </p:grpSpPr>
      <p:sp>
        <p:nvSpPr>
          <p:cNvPr id="12" name="Shape 12"/>
          <p:cNvSpPr txBox="1"/>
          <p:nvPr>
            <p:ph type="ctrTitle"/>
          </p:nvPr>
        </p:nvSpPr>
        <p:spPr>
          <a:xfrm>
            <a:off x="1524000" y="1122362"/>
            <a:ext cx="9144000" cy="2387600"/>
          </a:xfrm>
          <a:prstGeom prst="rect">
            <a:avLst/>
          </a:prstGeom>
          <a:noFill/>
          <a:ln>
            <a:noFill/>
          </a:ln>
        </p:spPr>
        <p:txBody>
          <a:bodyPr anchorCtr="0" anchor="b" bIns="91425" lIns="91425" rIns="91425" tIns="91425"/>
          <a:lstStyle>
            <a:lvl1pPr indent="0" lvl="0" marL="0" marR="0" rtl="0" algn="ctr">
              <a:lnSpc>
                <a:spcPct val="90000"/>
              </a:lnSpc>
              <a:spcBef>
                <a:spcPts val="0"/>
              </a:spcBef>
              <a:buClr>
                <a:schemeClr val="dk1"/>
              </a:buClr>
              <a:buFont typeface="Calibri"/>
              <a:buNone/>
              <a:defRPr b="0" i="0" sz="6000" u="none" cap="none" strike="noStrike">
                <a:solidFill>
                  <a:schemeClr val="dk1"/>
                </a:solidFill>
                <a:latin typeface="Calibri"/>
                <a:ea typeface="Calibri"/>
                <a:cs typeface="Calibri"/>
                <a:sym typeface="Calibri"/>
              </a:defRPr>
            </a:lvl1pPr>
            <a:lvl2pPr indent="0" lvl="1" marL="0" marR="0" rtl="0" algn="l">
              <a:spcBef>
                <a:spcPts val="0"/>
              </a:spcBef>
              <a:defRPr/>
            </a:lvl2pPr>
            <a:lvl3pPr indent="0" lvl="2" marL="0" marR="0" rtl="0" algn="l">
              <a:spcBef>
                <a:spcPts val="0"/>
              </a:spcBef>
              <a:defRPr/>
            </a:lvl3pPr>
            <a:lvl4pPr indent="0" lvl="3" marL="0" marR="0" rtl="0" algn="l">
              <a:spcBef>
                <a:spcPts val="0"/>
              </a:spcBef>
              <a:defRPr/>
            </a:lvl4pPr>
            <a:lvl5pPr indent="0" lvl="4" marL="0" marR="0" rtl="0" algn="l">
              <a:spcBef>
                <a:spcPts val="0"/>
              </a:spcBef>
              <a:defRPr/>
            </a:lvl5pPr>
            <a:lvl6pPr indent="0" lvl="5" marL="0" marR="0" rtl="0" algn="l">
              <a:spcBef>
                <a:spcPts val="0"/>
              </a:spcBef>
              <a:defRPr/>
            </a:lvl6pPr>
            <a:lvl7pPr indent="0" lvl="6" marL="0" marR="0" rtl="0" algn="l">
              <a:spcBef>
                <a:spcPts val="0"/>
              </a:spcBef>
              <a:defRPr/>
            </a:lvl7pPr>
            <a:lvl8pPr indent="0" lvl="7" marL="0" marR="0" rtl="0" algn="l">
              <a:spcBef>
                <a:spcPts val="0"/>
              </a:spcBef>
              <a:defRPr/>
            </a:lvl8pPr>
            <a:lvl9pPr indent="0" lvl="8" marL="0" marR="0" rtl="0" algn="l">
              <a:spcBef>
                <a:spcPts val="0"/>
              </a:spcBef>
              <a:defRPr/>
            </a:lvl9pPr>
          </a:lstStyle>
          <a:p/>
        </p:txBody>
      </p:sp>
      <p:sp>
        <p:nvSpPr>
          <p:cNvPr id="13" name="Shape 13"/>
          <p:cNvSpPr txBox="1"/>
          <p:nvPr>
            <p:ph idx="1" type="subTitle"/>
          </p:nvPr>
        </p:nvSpPr>
        <p:spPr>
          <a:xfrm>
            <a:off x="1524000" y="3602037"/>
            <a:ext cx="9144000" cy="1655761"/>
          </a:xfrm>
          <a:prstGeom prst="rect">
            <a:avLst/>
          </a:prstGeom>
          <a:noFill/>
          <a:ln>
            <a:noFill/>
          </a:ln>
        </p:spPr>
        <p:txBody>
          <a:bodyPr anchorCtr="0" anchor="t" bIns="91425" lIns="91425" rIns="91425" tIns="91425"/>
          <a:lstStyle>
            <a:lvl1pPr indent="0" lvl="0" marL="0" marR="0" rtl="0" algn="ctr">
              <a:lnSpc>
                <a:spcPct val="90000"/>
              </a:lnSpc>
              <a:spcBef>
                <a:spcPts val="1000"/>
              </a:spcBef>
              <a:buClr>
                <a:schemeClr val="dk1"/>
              </a:buClr>
              <a:buFont typeface="Arial"/>
              <a:buNone/>
              <a:defRPr b="0" i="0" sz="2400" u="none" cap="none" strike="noStrike">
                <a:solidFill>
                  <a:schemeClr val="dk1"/>
                </a:solidFill>
                <a:latin typeface="Calibri"/>
                <a:ea typeface="Calibri"/>
                <a:cs typeface="Calibri"/>
                <a:sym typeface="Calibri"/>
              </a:defRPr>
            </a:lvl1pPr>
            <a:lvl2pPr indent="0" lvl="1" marL="457200" marR="0" rtl="0" algn="ctr">
              <a:lnSpc>
                <a:spcPct val="90000"/>
              </a:lnSpc>
              <a:spcBef>
                <a:spcPts val="500"/>
              </a:spcBef>
              <a:buClr>
                <a:schemeClr val="dk1"/>
              </a:buClr>
              <a:buFont typeface="Arial"/>
              <a:buNone/>
              <a:defRPr b="0" i="0" sz="2000" u="none" cap="none" strike="noStrike">
                <a:solidFill>
                  <a:schemeClr val="dk1"/>
                </a:solidFill>
                <a:latin typeface="Calibri"/>
                <a:ea typeface="Calibri"/>
                <a:cs typeface="Calibri"/>
                <a:sym typeface="Calibri"/>
              </a:defRPr>
            </a:lvl2pPr>
            <a:lvl3pPr indent="0" lvl="2" marL="914400" marR="0" rtl="0" algn="ctr">
              <a:lnSpc>
                <a:spcPct val="90000"/>
              </a:lnSpc>
              <a:spcBef>
                <a:spcPts val="500"/>
              </a:spcBef>
              <a:buClr>
                <a:schemeClr val="dk1"/>
              </a:buClr>
              <a:buFont typeface="Arial"/>
              <a:buNone/>
              <a:defRPr b="0" i="0" sz="1800" u="none" cap="none" strike="noStrike">
                <a:solidFill>
                  <a:schemeClr val="dk1"/>
                </a:solidFill>
                <a:latin typeface="Calibri"/>
                <a:ea typeface="Calibri"/>
                <a:cs typeface="Calibri"/>
                <a:sym typeface="Calibri"/>
              </a:defRPr>
            </a:lvl3pPr>
            <a:lvl4pPr indent="0" lvl="3" marL="1371600" marR="0" rtl="0" algn="ctr">
              <a:lnSpc>
                <a:spcPct val="90000"/>
              </a:lnSpc>
              <a:spcBef>
                <a:spcPts val="500"/>
              </a:spcBef>
              <a:buClr>
                <a:schemeClr val="dk1"/>
              </a:buClr>
              <a:buFont typeface="Arial"/>
              <a:buNone/>
              <a:defRPr b="0" i="0" sz="1600" u="none" cap="none" strike="noStrike">
                <a:solidFill>
                  <a:schemeClr val="dk1"/>
                </a:solidFill>
                <a:latin typeface="Calibri"/>
                <a:ea typeface="Calibri"/>
                <a:cs typeface="Calibri"/>
                <a:sym typeface="Calibri"/>
              </a:defRPr>
            </a:lvl4pPr>
            <a:lvl5pPr indent="0" lvl="4" marL="1828800" marR="0" rtl="0" algn="ctr">
              <a:lnSpc>
                <a:spcPct val="90000"/>
              </a:lnSpc>
              <a:spcBef>
                <a:spcPts val="500"/>
              </a:spcBef>
              <a:buClr>
                <a:schemeClr val="dk1"/>
              </a:buClr>
              <a:buFont typeface="Arial"/>
              <a:buNone/>
              <a:defRPr b="0" i="0" sz="1600" u="none" cap="none" strike="noStrike">
                <a:solidFill>
                  <a:schemeClr val="dk1"/>
                </a:solidFill>
                <a:latin typeface="Calibri"/>
                <a:ea typeface="Calibri"/>
                <a:cs typeface="Calibri"/>
                <a:sym typeface="Calibri"/>
              </a:defRPr>
            </a:lvl5pPr>
            <a:lvl6pPr indent="0" lvl="5" marL="2286000" marR="0" rtl="0" algn="ctr">
              <a:lnSpc>
                <a:spcPct val="90000"/>
              </a:lnSpc>
              <a:spcBef>
                <a:spcPts val="500"/>
              </a:spcBef>
              <a:buClr>
                <a:schemeClr val="dk1"/>
              </a:buClr>
              <a:buFont typeface="Arial"/>
              <a:buNone/>
              <a:defRPr b="0" i="0" sz="1600" u="none" cap="none" strike="noStrike">
                <a:solidFill>
                  <a:schemeClr val="dk1"/>
                </a:solidFill>
                <a:latin typeface="Calibri"/>
                <a:ea typeface="Calibri"/>
                <a:cs typeface="Calibri"/>
                <a:sym typeface="Calibri"/>
              </a:defRPr>
            </a:lvl6pPr>
            <a:lvl7pPr indent="0" lvl="6" marL="2743200" marR="0" rtl="0" algn="ctr">
              <a:lnSpc>
                <a:spcPct val="90000"/>
              </a:lnSpc>
              <a:spcBef>
                <a:spcPts val="500"/>
              </a:spcBef>
              <a:buClr>
                <a:schemeClr val="dk1"/>
              </a:buClr>
              <a:buFont typeface="Arial"/>
              <a:buNone/>
              <a:defRPr b="0" i="0" sz="1600" u="none" cap="none" strike="noStrike">
                <a:solidFill>
                  <a:schemeClr val="dk1"/>
                </a:solidFill>
                <a:latin typeface="Calibri"/>
                <a:ea typeface="Calibri"/>
                <a:cs typeface="Calibri"/>
                <a:sym typeface="Calibri"/>
              </a:defRPr>
            </a:lvl7pPr>
            <a:lvl8pPr indent="0" lvl="7" marL="3200400" marR="0" rtl="0" algn="ctr">
              <a:lnSpc>
                <a:spcPct val="90000"/>
              </a:lnSpc>
              <a:spcBef>
                <a:spcPts val="500"/>
              </a:spcBef>
              <a:buClr>
                <a:schemeClr val="dk1"/>
              </a:buClr>
              <a:buFont typeface="Arial"/>
              <a:buNone/>
              <a:defRPr b="0" i="0" sz="1600" u="none" cap="none" strike="noStrike">
                <a:solidFill>
                  <a:schemeClr val="dk1"/>
                </a:solidFill>
                <a:latin typeface="Calibri"/>
                <a:ea typeface="Calibri"/>
                <a:cs typeface="Calibri"/>
                <a:sym typeface="Calibri"/>
              </a:defRPr>
            </a:lvl8pPr>
            <a:lvl9pPr indent="0" lvl="8" marL="3657600" marR="0" rtl="0" algn="ctr">
              <a:lnSpc>
                <a:spcPct val="90000"/>
              </a:lnSpc>
              <a:spcBef>
                <a:spcPts val="500"/>
              </a:spcBef>
              <a:buClr>
                <a:schemeClr val="dk1"/>
              </a:buClr>
              <a:buFont typeface="Arial"/>
              <a:buNone/>
              <a:defRPr b="0" i="0" sz="1600" u="none" cap="none" strike="noStrike">
                <a:solidFill>
                  <a:schemeClr val="dk1"/>
                </a:solidFill>
                <a:latin typeface="Calibri"/>
                <a:ea typeface="Calibri"/>
                <a:cs typeface="Calibri"/>
                <a:sym typeface="Calibri"/>
              </a:defRPr>
            </a:lvl9pPr>
          </a:lstStyle>
          <a:p/>
        </p:txBody>
      </p:sp>
      <p:sp>
        <p:nvSpPr>
          <p:cNvPr id="14" name="Shape 14"/>
          <p:cNvSpPr txBox="1"/>
          <p:nvPr>
            <p:ph idx="10" type="dt"/>
          </p:nvPr>
        </p:nvSpPr>
        <p:spPr>
          <a:xfrm>
            <a:off x="838200" y="6356350"/>
            <a:ext cx="2743199" cy="365125"/>
          </a:xfrm>
          <a:prstGeom prst="rect">
            <a:avLst/>
          </a:prstGeom>
          <a:noFill/>
          <a:ln>
            <a:noFill/>
          </a:ln>
        </p:spPr>
        <p:txBody>
          <a:bodyPr anchorCtr="0" anchor="ctr" bIns="91425" lIns="91425" rIns="91425" tIns="91425"/>
          <a:lstStyle>
            <a:lvl1pPr indent="0" lvl="0" marL="0" marR="0" rtl="0" algn="l">
              <a:spcBef>
                <a:spcPts val="0"/>
              </a:spcBef>
              <a:defRPr b="0" i="0" sz="1200" u="none" cap="none" strike="noStrike">
                <a:solidFill>
                  <a:srgbClr val="888888"/>
                </a:solidFill>
                <a:latin typeface="Calibri"/>
                <a:ea typeface="Calibri"/>
                <a:cs typeface="Calibri"/>
                <a:sym typeface="Calibri"/>
              </a:defRPr>
            </a:lvl1pPr>
            <a:lvl2pPr indent="0" lvl="1" marL="457200" marR="0" rtl="0" algn="l">
              <a:spcBef>
                <a:spcPts val="0"/>
              </a:spcBef>
              <a:defRPr b="0" i="0" sz="1800" u="none" cap="none" strike="noStrike">
                <a:solidFill>
                  <a:schemeClr val="dk1"/>
                </a:solidFill>
                <a:latin typeface="Calibri"/>
                <a:ea typeface="Calibri"/>
                <a:cs typeface="Calibri"/>
                <a:sym typeface="Calibri"/>
              </a:defRPr>
            </a:lvl2pPr>
            <a:lvl3pPr indent="0" lvl="2" marL="914400" marR="0" rtl="0" algn="l">
              <a:spcBef>
                <a:spcPts val="0"/>
              </a:spcBef>
              <a:defRPr b="0" i="0" sz="1800" u="none" cap="none" strike="noStrike">
                <a:solidFill>
                  <a:schemeClr val="dk1"/>
                </a:solidFill>
                <a:latin typeface="Calibri"/>
                <a:ea typeface="Calibri"/>
                <a:cs typeface="Calibri"/>
                <a:sym typeface="Calibri"/>
              </a:defRPr>
            </a:lvl3pPr>
            <a:lvl4pPr indent="0" lvl="3" marL="1371600" marR="0" rtl="0" algn="l">
              <a:spcBef>
                <a:spcPts val="0"/>
              </a:spcBef>
              <a:defRPr b="0" i="0" sz="1800" u="none" cap="none" strike="noStrike">
                <a:solidFill>
                  <a:schemeClr val="dk1"/>
                </a:solidFill>
                <a:latin typeface="Calibri"/>
                <a:ea typeface="Calibri"/>
                <a:cs typeface="Calibri"/>
                <a:sym typeface="Calibri"/>
              </a:defRPr>
            </a:lvl4pPr>
            <a:lvl5pPr indent="0" lvl="4" marL="1828800" marR="0" rtl="0" algn="l">
              <a:spcBef>
                <a:spcPts val="0"/>
              </a:spcBef>
              <a:defRPr b="0" i="0" sz="1800" u="none" cap="none" strike="noStrike">
                <a:solidFill>
                  <a:schemeClr val="dk1"/>
                </a:solidFill>
                <a:latin typeface="Calibri"/>
                <a:ea typeface="Calibri"/>
                <a:cs typeface="Calibri"/>
                <a:sym typeface="Calibri"/>
              </a:defRPr>
            </a:lvl5pPr>
            <a:lvl6pPr indent="0" lvl="5" marL="2286000" marR="0" rtl="0" algn="l">
              <a:spcBef>
                <a:spcPts val="0"/>
              </a:spcBef>
              <a:defRPr b="0" i="0" sz="1800" u="none" cap="none" strike="noStrike">
                <a:solidFill>
                  <a:schemeClr val="dk1"/>
                </a:solidFill>
                <a:latin typeface="Calibri"/>
                <a:ea typeface="Calibri"/>
                <a:cs typeface="Calibri"/>
                <a:sym typeface="Calibri"/>
              </a:defRPr>
            </a:lvl6pPr>
            <a:lvl7pPr indent="0" lvl="6" marL="2743200" marR="0" rtl="0" algn="l">
              <a:spcBef>
                <a:spcPts val="0"/>
              </a:spcBef>
              <a:defRPr b="0" i="0" sz="1800" u="none" cap="none" strike="noStrike">
                <a:solidFill>
                  <a:schemeClr val="dk1"/>
                </a:solidFill>
                <a:latin typeface="Calibri"/>
                <a:ea typeface="Calibri"/>
                <a:cs typeface="Calibri"/>
                <a:sym typeface="Calibri"/>
              </a:defRPr>
            </a:lvl7pPr>
            <a:lvl8pPr indent="0" lvl="7" marL="3200400" marR="0" rtl="0" algn="l">
              <a:spcBef>
                <a:spcPts val="0"/>
              </a:spcBef>
              <a:defRPr b="0" i="0" sz="1800" u="none" cap="none" strike="noStrike">
                <a:solidFill>
                  <a:schemeClr val="dk1"/>
                </a:solidFill>
                <a:latin typeface="Calibri"/>
                <a:ea typeface="Calibri"/>
                <a:cs typeface="Calibri"/>
                <a:sym typeface="Calibri"/>
              </a:defRPr>
            </a:lvl8pPr>
            <a:lvl9pPr indent="0" lvl="8" marL="3657600" marR="0" rtl="0" algn="l">
              <a:spcBef>
                <a:spcPts val="0"/>
              </a:spcBef>
              <a:defRPr b="0" i="0" sz="1800" u="none" cap="none" strike="noStrike">
                <a:solidFill>
                  <a:schemeClr val="dk1"/>
                </a:solidFill>
                <a:latin typeface="Calibri"/>
                <a:ea typeface="Calibri"/>
                <a:cs typeface="Calibri"/>
                <a:sym typeface="Calibri"/>
              </a:defRPr>
            </a:lvl9pPr>
          </a:lstStyle>
          <a:p/>
        </p:txBody>
      </p:sp>
      <p:sp>
        <p:nvSpPr>
          <p:cNvPr id="15" name="Shape 15"/>
          <p:cNvSpPr txBox="1"/>
          <p:nvPr>
            <p:ph idx="11" type="ftr"/>
          </p:nvPr>
        </p:nvSpPr>
        <p:spPr>
          <a:xfrm>
            <a:off x="4038600" y="6356350"/>
            <a:ext cx="4114800" cy="365125"/>
          </a:xfrm>
          <a:prstGeom prst="rect">
            <a:avLst/>
          </a:prstGeom>
          <a:noFill/>
          <a:ln>
            <a:noFill/>
          </a:ln>
        </p:spPr>
        <p:txBody>
          <a:bodyPr anchorCtr="0" anchor="ctr" bIns="91425" lIns="91425" rIns="91425" tIns="91425"/>
          <a:lstStyle>
            <a:lvl1pPr indent="0" lvl="0" marL="0" marR="0" rtl="0" algn="ctr">
              <a:spcBef>
                <a:spcPts val="0"/>
              </a:spcBef>
              <a:defRPr b="0" i="0" sz="1200" u="none" cap="none" strike="noStrike">
                <a:solidFill>
                  <a:srgbClr val="888888"/>
                </a:solidFill>
                <a:latin typeface="Calibri"/>
                <a:ea typeface="Calibri"/>
                <a:cs typeface="Calibri"/>
                <a:sym typeface="Calibri"/>
              </a:defRPr>
            </a:lvl1pPr>
            <a:lvl2pPr indent="0" lvl="1" marL="457200" marR="0" rtl="0" algn="l">
              <a:spcBef>
                <a:spcPts val="0"/>
              </a:spcBef>
              <a:defRPr b="0" i="0" sz="1800" u="none" cap="none" strike="noStrike">
                <a:solidFill>
                  <a:schemeClr val="dk1"/>
                </a:solidFill>
                <a:latin typeface="Calibri"/>
                <a:ea typeface="Calibri"/>
                <a:cs typeface="Calibri"/>
                <a:sym typeface="Calibri"/>
              </a:defRPr>
            </a:lvl2pPr>
            <a:lvl3pPr indent="0" lvl="2" marL="914400" marR="0" rtl="0" algn="l">
              <a:spcBef>
                <a:spcPts val="0"/>
              </a:spcBef>
              <a:defRPr b="0" i="0" sz="1800" u="none" cap="none" strike="noStrike">
                <a:solidFill>
                  <a:schemeClr val="dk1"/>
                </a:solidFill>
                <a:latin typeface="Calibri"/>
                <a:ea typeface="Calibri"/>
                <a:cs typeface="Calibri"/>
                <a:sym typeface="Calibri"/>
              </a:defRPr>
            </a:lvl3pPr>
            <a:lvl4pPr indent="0" lvl="3" marL="1371600" marR="0" rtl="0" algn="l">
              <a:spcBef>
                <a:spcPts val="0"/>
              </a:spcBef>
              <a:defRPr b="0" i="0" sz="1800" u="none" cap="none" strike="noStrike">
                <a:solidFill>
                  <a:schemeClr val="dk1"/>
                </a:solidFill>
                <a:latin typeface="Calibri"/>
                <a:ea typeface="Calibri"/>
                <a:cs typeface="Calibri"/>
                <a:sym typeface="Calibri"/>
              </a:defRPr>
            </a:lvl4pPr>
            <a:lvl5pPr indent="0" lvl="4" marL="1828800" marR="0" rtl="0" algn="l">
              <a:spcBef>
                <a:spcPts val="0"/>
              </a:spcBef>
              <a:defRPr b="0" i="0" sz="1800" u="none" cap="none" strike="noStrike">
                <a:solidFill>
                  <a:schemeClr val="dk1"/>
                </a:solidFill>
                <a:latin typeface="Calibri"/>
                <a:ea typeface="Calibri"/>
                <a:cs typeface="Calibri"/>
                <a:sym typeface="Calibri"/>
              </a:defRPr>
            </a:lvl5pPr>
            <a:lvl6pPr indent="0" lvl="5" marL="2286000" marR="0" rtl="0" algn="l">
              <a:spcBef>
                <a:spcPts val="0"/>
              </a:spcBef>
              <a:defRPr b="0" i="0" sz="1800" u="none" cap="none" strike="noStrike">
                <a:solidFill>
                  <a:schemeClr val="dk1"/>
                </a:solidFill>
                <a:latin typeface="Calibri"/>
                <a:ea typeface="Calibri"/>
                <a:cs typeface="Calibri"/>
                <a:sym typeface="Calibri"/>
              </a:defRPr>
            </a:lvl6pPr>
            <a:lvl7pPr indent="0" lvl="6" marL="2743200" marR="0" rtl="0" algn="l">
              <a:spcBef>
                <a:spcPts val="0"/>
              </a:spcBef>
              <a:defRPr b="0" i="0" sz="1800" u="none" cap="none" strike="noStrike">
                <a:solidFill>
                  <a:schemeClr val="dk1"/>
                </a:solidFill>
                <a:latin typeface="Calibri"/>
                <a:ea typeface="Calibri"/>
                <a:cs typeface="Calibri"/>
                <a:sym typeface="Calibri"/>
              </a:defRPr>
            </a:lvl7pPr>
            <a:lvl8pPr indent="0" lvl="7" marL="3200400" marR="0" rtl="0" algn="l">
              <a:spcBef>
                <a:spcPts val="0"/>
              </a:spcBef>
              <a:defRPr b="0" i="0" sz="1800" u="none" cap="none" strike="noStrike">
                <a:solidFill>
                  <a:schemeClr val="dk1"/>
                </a:solidFill>
                <a:latin typeface="Calibri"/>
                <a:ea typeface="Calibri"/>
                <a:cs typeface="Calibri"/>
                <a:sym typeface="Calibri"/>
              </a:defRPr>
            </a:lvl8pPr>
            <a:lvl9pPr indent="0" lvl="8" marL="3657600" marR="0" rtl="0" algn="l">
              <a:spcBef>
                <a:spcPts val="0"/>
              </a:spcBef>
              <a:defRPr b="0" i="0" sz="1800" u="none" cap="none" strike="noStrike">
                <a:solidFill>
                  <a:schemeClr val="dk1"/>
                </a:solidFill>
                <a:latin typeface="Calibri"/>
                <a:ea typeface="Calibri"/>
                <a:cs typeface="Calibri"/>
                <a:sym typeface="Calibri"/>
              </a:defRPr>
            </a:lvl9pPr>
          </a:lstStyle>
          <a:p/>
        </p:txBody>
      </p:sp>
      <p:sp>
        <p:nvSpPr>
          <p:cNvPr id="16" name="Shape 16"/>
          <p:cNvSpPr txBox="1"/>
          <p:nvPr>
            <p:ph idx="12" type="sldNum"/>
          </p:nvPr>
        </p:nvSpPr>
        <p:spPr>
          <a:xfrm>
            <a:off x="8610600" y="6356350"/>
            <a:ext cx="27431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IN"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le and Vertical Text">
    <p:spTree>
      <p:nvGrpSpPr>
        <p:cNvPr id="68" name="Shape 68"/>
        <p:cNvGrpSpPr/>
        <p:nvPr/>
      </p:nvGrpSpPr>
      <p:grpSpPr>
        <a:xfrm>
          <a:off x="0" y="0"/>
          <a:ext cx="0" cy="0"/>
          <a:chOff x="0" y="0"/>
          <a:chExt cx="0" cy="0"/>
        </a:xfrm>
      </p:grpSpPr>
      <p:sp>
        <p:nvSpPr>
          <p:cNvPr id="69" name="Shape 69"/>
          <p:cNvSpPr txBox="1"/>
          <p:nvPr>
            <p:ph type="title"/>
          </p:nvPr>
        </p:nvSpPr>
        <p:spPr>
          <a:xfrm>
            <a:off x="838200" y="365125"/>
            <a:ext cx="10515599" cy="1325562"/>
          </a:xfrm>
          <a:prstGeom prst="rect">
            <a:avLst/>
          </a:prstGeom>
          <a:noFill/>
          <a:ln>
            <a:noFill/>
          </a:ln>
        </p:spPr>
        <p:txBody>
          <a:bodyPr anchorCtr="0" anchor="ctr" bIns="91425" lIns="91425" rIns="91425" tIns="91425"/>
          <a:lstStyle>
            <a:lvl1pPr lvl="0" rtl="0" algn="l">
              <a:lnSpc>
                <a:spcPct val="90000"/>
              </a:lnSpc>
              <a:spcBef>
                <a:spcPts val="0"/>
              </a:spcBef>
              <a:buClr>
                <a:schemeClr val="dk1"/>
              </a:buClr>
              <a:buFont typeface="Calibri"/>
              <a:buNone/>
              <a:defRPr sz="4400">
                <a:solidFill>
                  <a:schemeClr val="dk1"/>
                </a:solidFill>
                <a:latin typeface="Calibri"/>
                <a:ea typeface="Calibri"/>
                <a:cs typeface="Calibri"/>
                <a:sym typeface="Calibri"/>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70" name="Shape 70"/>
          <p:cNvSpPr txBox="1"/>
          <p:nvPr>
            <p:ph idx="1" type="body"/>
          </p:nvPr>
        </p:nvSpPr>
        <p:spPr>
          <a:xfrm rot="5400000">
            <a:off x="3920331" y="-1256505"/>
            <a:ext cx="4351338" cy="10515599"/>
          </a:xfrm>
          <a:prstGeom prst="rect">
            <a:avLst/>
          </a:prstGeom>
          <a:noFill/>
          <a:ln>
            <a:noFill/>
          </a:ln>
        </p:spPr>
        <p:txBody>
          <a:bodyPr anchorCtr="0" anchor="t" bIns="91425" lIns="91425" rIns="91425" tIns="91425"/>
          <a:lstStyle>
            <a:lvl1pPr indent="-50800" lvl="0" marL="228600" rtl="0" algn="l">
              <a:lnSpc>
                <a:spcPct val="90000"/>
              </a:lnSpc>
              <a:spcBef>
                <a:spcPts val="1000"/>
              </a:spcBef>
              <a:buClr>
                <a:schemeClr val="dk1"/>
              </a:buClr>
              <a:buFont typeface="Arial"/>
              <a:buChar char="•"/>
              <a:defRPr sz="2800">
                <a:solidFill>
                  <a:schemeClr val="dk1"/>
                </a:solidFill>
                <a:latin typeface="Calibri"/>
                <a:ea typeface="Calibri"/>
                <a:cs typeface="Calibri"/>
                <a:sym typeface="Calibri"/>
              </a:defRPr>
            </a:lvl1pPr>
            <a:lvl2pPr indent="-76200" lvl="1" marL="685800" rtl="0" algn="l">
              <a:lnSpc>
                <a:spcPct val="90000"/>
              </a:lnSpc>
              <a:spcBef>
                <a:spcPts val="500"/>
              </a:spcBef>
              <a:buClr>
                <a:schemeClr val="dk1"/>
              </a:buClr>
              <a:buFont typeface="Arial"/>
              <a:buChar char="•"/>
              <a:defRPr sz="2400">
                <a:solidFill>
                  <a:schemeClr val="dk1"/>
                </a:solidFill>
                <a:latin typeface="Calibri"/>
                <a:ea typeface="Calibri"/>
                <a:cs typeface="Calibri"/>
                <a:sym typeface="Calibri"/>
              </a:defRPr>
            </a:lvl2pPr>
            <a:lvl3pPr indent="-101600" lvl="2" marL="1143000" rtl="0" algn="l">
              <a:lnSpc>
                <a:spcPct val="90000"/>
              </a:lnSpc>
              <a:spcBef>
                <a:spcPts val="500"/>
              </a:spcBef>
              <a:buClr>
                <a:schemeClr val="dk1"/>
              </a:buClr>
              <a:buFont typeface="Arial"/>
              <a:buChar char="•"/>
              <a:defRPr sz="2000">
                <a:solidFill>
                  <a:schemeClr val="dk1"/>
                </a:solidFill>
                <a:latin typeface="Calibri"/>
                <a:ea typeface="Calibri"/>
                <a:cs typeface="Calibri"/>
                <a:sym typeface="Calibri"/>
              </a:defRPr>
            </a:lvl3pPr>
            <a:lvl4pPr indent="-114300" lvl="3" marL="1600200" rtl="0" algn="l">
              <a:lnSpc>
                <a:spcPct val="90000"/>
              </a:lnSpc>
              <a:spcBef>
                <a:spcPts val="500"/>
              </a:spcBef>
              <a:buClr>
                <a:schemeClr val="dk1"/>
              </a:buClr>
              <a:buFont typeface="Arial"/>
              <a:buChar char="•"/>
              <a:defRPr sz="1800">
                <a:solidFill>
                  <a:schemeClr val="dk1"/>
                </a:solidFill>
                <a:latin typeface="Calibri"/>
                <a:ea typeface="Calibri"/>
                <a:cs typeface="Calibri"/>
                <a:sym typeface="Calibri"/>
              </a:defRPr>
            </a:lvl4pPr>
            <a:lvl5pPr indent="-114300" lvl="4" marL="2057400" rtl="0" algn="l">
              <a:lnSpc>
                <a:spcPct val="90000"/>
              </a:lnSpc>
              <a:spcBef>
                <a:spcPts val="500"/>
              </a:spcBef>
              <a:buClr>
                <a:schemeClr val="dk1"/>
              </a:buClr>
              <a:buFont typeface="Arial"/>
              <a:buChar char="•"/>
              <a:defRPr sz="1800">
                <a:solidFill>
                  <a:schemeClr val="dk1"/>
                </a:solidFill>
                <a:latin typeface="Calibri"/>
                <a:ea typeface="Calibri"/>
                <a:cs typeface="Calibri"/>
                <a:sym typeface="Calibri"/>
              </a:defRPr>
            </a:lvl5pPr>
            <a:lvl6pPr indent="-114300" lvl="5" marL="2514600" rtl="0" algn="l">
              <a:lnSpc>
                <a:spcPct val="90000"/>
              </a:lnSpc>
              <a:spcBef>
                <a:spcPts val="500"/>
              </a:spcBef>
              <a:buClr>
                <a:schemeClr val="dk1"/>
              </a:buClr>
              <a:buFont typeface="Arial"/>
              <a:buChar char="•"/>
              <a:defRPr sz="1800">
                <a:solidFill>
                  <a:schemeClr val="dk1"/>
                </a:solidFill>
                <a:latin typeface="Calibri"/>
                <a:ea typeface="Calibri"/>
                <a:cs typeface="Calibri"/>
                <a:sym typeface="Calibri"/>
              </a:defRPr>
            </a:lvl6pPr>
            <a:lvl7pPr indent="-114300" lvl="6" marL="2971800" rtl="0" algn="l">
              <a:lnSpc>
                <a:spcPct val="90000"/>
              </a:lnSpc>
              <a:spcBef>
                <a:spcPts val="500"/>
              </a:spcBef>
              <a:buClr>
                <a:schemeClr val="dk1"/>
              </a:buClr>
              <a:buFont typeface="Arial"/>
              <a:buChar char="•"/>
              <a:defRPr sz="1800">
                <a:solidFill>
                  <a:schemeClr val="dk1"/>
                </a:solidFill>
                <a:latin typeface="Calibri"/>
                <a:ea typeface="Calibri"/>
                <a:cs typeface="Calibri"/>
                <a:sym typeface="Calibri"/>
              </a:defRPr>
            </a:lvl7pPr>
            <a:lvl8pPr indent="-114300" lvl="7" marL="3429000" rtl="0" algn="l">
              <a:lnSpc>
                <a:spcPct val="90000"/>
              </a:lnSpc>
              <a:spcBef>
                <a:spcPts val="500"/>
              </a:spcBef>
              <a:buClr>
                <a:schemeClr val="dk1"/>
              </a:buClr>
              <a:buFont typeface="Arial"/>
              <a:buChar char="•"/>
              <a:defRPr sz="1800">
                <a:solidFill>
                  <a:schemeClr val="dk1"/>
                </a:solidFill>
                <a:latin typeface="Calibri"/>
                <a:ea typeface="Calibri"/>
                <a:cs typeface="Calibri"/>
                <a:sym typeface="Calibri"/>
              </a:defRPr>
            </a:lvl8pPr>
            <a:lvl9pPr indent="-114300" lvl="8" marL="3886200" rtl="0" algn="l">
              <a:lnSpc>
                <a:spcPct val="90000"/>
              </a:lnSpc>
              <a:spcBef>
                <a:spcPts val="500"/>
              </a:spcBef>
              <a:buClr>
                <a:schemeClr val="dk1"/>
              </a:buClr>
              <a:buFont typeface="Arial"/>
              <a:buChar char="•"/>
              <a:defRPr sz="1800">
                <a:solidFill>
                  <a:schemeClr val="dk1"/>
                </a:solidFill>
                <a:latin typeface="Calibri"/>
                <a:ea typeface="Calibri"/>
                <a:cs typeface="Calibri"/>
                <a:sym typeface="Calibri"/>
              </a:defRPr>
            </a:lvl9pPr>
          </a:lstStyle>
          <a:p/>
        </p:txBody>
      </p:sp>
      <p:sp>
        <p:nvSpPr>
          <p:cNvPr id="71" name="Shape 71"/>
          <p:cNvSpPr txBox="1"/>
          <p:nvPr>
            <p:ph idx="10" type="dt"/>
          </p:nvPr>
        </p:nvSpPr>
        <p:spPr>
          <a:xfrm>
            <a:off x="838200" y="6356350"/>
            <a:ext cx="2743199" cy="365125"/>
          </a:xfrm>
          <a:prstGeom prst="rect">
            <a:avLst/>
          </a:prstGeom>
          <a:noFill/>
          <a:ln>
            <a:noFill/>
          </a:ln>
        </p:spPr>
        <p:txBody>
          <a:bodyPr anchorCtr="0" anchor="ctr" bIns="91425" lIns="91425" rIns="91425" tIns="91425"/>
          <a:lstStyle>
            <a:lvl1pPr indent="0" lvl="0" marL="0" marR="0" rtl="0" algn="l">
              <a:spcBef>
                <a:spcPts val="0"/>
              </a:spcBef>
              <a:defRPr b="0" i="0" sz="1200" u="none" cap="none" strike="noStrike">
                <a:solidFill>
                  <a:srgbClr val="888888"/>
                </a:solidFill>
                <a:latin typeface="Calibri"/>
                <a:ea typeface="Calibri"/>
                <a:cs typeface="Calibri"/>
                <a:sym typeface="Calibri"/>
              </a:defRPr>
            </a:lvl1pPr>
            <a:lvl2pPr indent="0" lvl="1" marL="457200" marR="0" rtl="0" algn="l">
              <a:spcBef>
                <a:spcPts val="0"/>
              </a:spcBef>
              <a:defRPr b="0" i="0" sz="1800" u="none" cap="none" strike="noStrike">
                <a:solidFill>
                  <a:schemeClr val="dk1"/>
                </a:solidFill>
                <a:latin typeface="Calibri"/>
                <a:ea typeface="Calibri"/>
                <a:cs typeface="Calibri"/>
                <a:sym typeface="Calibri"/>
              </a:defRPr>
            </a:lvl2pPr>
            <a:lvl3pPr indent="0" lvl="2" marL="914400" marR="0" rtl="0" algn="l">
              <a:spcBef>
                <a:spcPts val="0"/>
              </a:spcBef>
              <a:defRPr b="0" i="0" sz="1800" u="none" cap="none" strike="noStrike">
                <a:solidFill>
                  <a:schemeClr val="dk1"/>
                </a:solidFill>
                <a:latin typeface="Calibri"/>
                <a:ea typeface="Calibri"/>
                <a:cs typeface="Calibri"/>
                <a:sym typeface="Calibri"/>
              </a:defRPr>
            </a:lvl3pPr>
            <a:lvl4pPr indent="0" lvl="3" marL="1371600" marR="0" rtl="0" algn="l">
              <a:spcBef>
                <a:spcPts val="0"/>
              </a:spcBef>
              <a:defRPr b="0" i="0" sz="1800" u="none" cap="none" strike="noStrike">
                <a:solidFill>
                  <a:schemeClr val="dk1"/>
                </a:solidFill>
                <a:latin typeface="Calibri"/>
                <a:ea typeface="Calibri"/>
                <a:cs typeface="Calibri"/>
                <a:sym typeface="Calibri"/>
              </a:defRPr>
            </a:lvl4pPr>
            <a:lvl5pPr indent="0" lvl="4" marL="1828800" marR="0" rtl="0" algn="l">
              <a:spcBef>
                <a:spcPts val="0"/>
              </a:spcBef>
              <a:defRPr b="0" i="0" sz="1800" u="none" cap="none" strike="noStrike">
                <a:solidFill>
                  <a:schemeClr val="dk1"/>
                </a:solidFill>
                <a:latin typeface="Calibri"/>
                <a:ea typeface="Calibri"/>
                <a:cs typeface="Calibri"/>
                <a:sym typeface="Calibri"/>
              </a:defRPr>
            </a:lvl5pPr>
            <a:lvl6pPr indent="0" lvl="5" marL="2286000" marR="0" rtl="0" algn="l">
              <a:spcBef>
                <a:spcPts val="0"/>
              </a:spcBef>
              <a:defRPr b="0" i="0" sz="1800" u="none" cap="none" strike="noStrike">
                <a:solidFill>
                  <a:schemeClr val="dk1"/>
                </a:solidFill>
                <a:latin typeface="Calibri"/>
                <a:ea typeface="Calibri"/>
                <a:cs typeface="Calibri"/>
                <a:sym typeface="Calibri"/>
              </a:defRPr>
            </a:lvl6pPr>
            <a:lvl7pPr indent="0" lvl="6" marL="2743200" marR="0" rtl="0" algn="l">
              <a:spcBef>
                <a:spcPts val="0"/>
              </a:spcBef>
              <a:defRPr b="0" i="0" sz="1800" u="none" cap="none" strike="noStrike">
                <a:solidFill>
                  <a:schemeClr val="dk1"/>
                </a:solidFill>
                <a:latin typeface="Calibri"/>
                <a:ea typeface="Calibri"/>
                <a:cs typeface="Calibri"/>
                <a:sym typeface="Calibri"/>
              </a:defRPr>
            </a:lvl7pPr>
            <a:lvl8pPr indent="0" lvl="7" marL="3200400" marR="0" rtl="0" algn="l">
              <a:spcBef>
                <a:spcPts val="0"/>
              </a:spcBef>
              <a:defRPr b="0" i="0" sz="1800" u="none" cap="none" strike="noStrike">
                <a:solidFill>
                  <a:schemeClr val="dk1"/>
                </a:solidFill>
                <a:latin typeface="Calibri"/>
                <a:ea typeface="Calibri"/>
                <a:cs typeface="Calibri"/>
                <a:sym typeface="Calibri"/>
              </a:defRPr>
            </a:lvl8pPr>
            <a:lvl9pPr indent="0" lvl="8" marL="3657600" marR="0" rtl="0" algn="l">
              <a:spcBef>
                <a:spcPts val="0"/>
              </a:spcBef>
              <a:defRPr b="0" i="0" sz="1800" u="none" cap="none" strike="noStrike">
                <a:solidFill>
                  <a:schemeClr val="dk1"/>
                </a:solidFill>
                <a:latin typeface="Calibri"/>
                <a:ea typeface="Calibri"/>
                <a:cs typeface="Calibri"/>
                <a:sym typeface="Calibri"/>
              </a:defRPr>
            </a:lvl9pPr>
          </a:lstStyle>
          <a:p/>
        </p:txBody>
      </p:sp>
      <p:sp>
        <p:nvSpPr>
          <p:cNvPr id="72" name="Shape 72"/>
          <p:cNvSpPr txBox="1"/>
          <p:nvPr>
            <p:ph idx="11" type="ftr"/>
          </p:nvPr>
        </p:nvSpPr>
        <p:spPr>
          <a:xfrm>
            <a:off x="4038600" y="6356350"/>
            <a:ext cx="4114800" cy="365125"/>
          </a:xfrm>
          <a:prstGeom prst="rect">
            <a:avLst/>
          </a:prstGeom>
          <a:noFill/>
          <a:ln>
            <a:noFill/>
          </a:ln>
        </p:spPr>
        <p:txBody>
          <a:bodyPr anchorCtr="0" anchor="ctr" bIns="91425" lIns="91425" rIns="91425" tIns="91425"/>
          <a:lstStyle>
            <a:lvl1pPr indent="0" lvl="0" marL="0" marR="0" rtl="0" algn="ctr">
              <a:spcBef>
                <a:spcPts val="0"/>
              </a:spcBef>
              <a:defRPr b="0" i="0" sz="1200" u="none" cap="none" strike="noStrike">
                <a:solidFill>
                  <a:srgbClr val="888888"/>
                </a:solidFill>
                <a:latin typeface="Calibri"/>
                <a:ea typeface="Calibri"/>
                <a:cs typeface="Calibri"/>
                <a:sym typeface="Calibri"/>
              </a:defRPr>
            </a:lvl1pPr>
            <a:lvl2pPr indent="0" lvl="1" marL="457200" marR="0" rtl="0" algn="l">
              <a:spcBef>
                <a:spcPts val="0"/>
              </a:spcBef>
              <a:defRPr b="0" i="0" sz="1800" u="none" cap="none" strike="noStrike">
                <a:solidFill>
                  <a:schemeClr val="dk1"/>
                </a:solidFill>
                <a:latin typeface="Calibri"/>
                <a:ea typeface="Calibri"/>
                <a:cs typeface="Calibri"/>
                <a:sym typeface="Calibri"/>
              </a:defRPr>
            </a:lvl2pPr>
            <a:lvl3pPr indent="0" lvl="2" marL="914400" marR="0" rtl="0" algn="l">
              <a:spcBef>
                <a:spcPts val="0"/>
              </a:spcBef>
              <a:defRPr b="0" i="0" sz="1800" u="none" cap="none" strike="noStrike">
                <a:solidFill>
                  <a:schemeClr val="dk1"/>
                </a:solidFill>
                <a:latin typeface="Calibri"/>
                <a:ea typeface="Calibri"/>
                <a:cs typeface="Calibri"/>
                <a:sym typeface="Calibri"/>
              </a:defRPr>
            </a:lvl3pPr>
            <a:lvl4pPr indent="0" lvl="3" marL="1371600" marR="0" rtl="0" algn="l">
              <a:spcBef>
                <a:spcPts val="0"/>
              </a:spcBef>
              <a:defRPr b="0" i="0" sz="1800" u="none" cap="none" strike="noStrike">
                <a:solidFill>
                  <a:schemeClr val="dk1"/>
                </a:solidFill>
                <a:latin typeface="Calibri"/>
                <a:ea typeface="Calibri"/>
                <a:cs typeface="Calibri"/>
                <a:sym typeface="Calibri"/>
              </a:defRPr>
            </a:lvl4pPr>
            <a:lvl5pPr indent="0" lvl="4" marL="1828800" marR="0" rtl="0" algn="l">
              <a:spcBef>
                <a:spcPts val="0"/>
              </a:spcBef>
              <a:defRPr b="0" i="0" sz="1800" u="none" cap="none" strike="noStrike">
                <a:solidFill>
                  <a:schemeClr val="dk1"/>
                </a:solidFill>
                <a:latin typeface="Calibri"/>
                <a:ea typeface="Calibri"/>
                <a:cs typeface="Calibri"/>
                <a:sym typeface="Calibri"/>
              </a:defRPr>
            </a:lvl5pPr>
            <a:lvl6pPr indent="0" lvl="5" marL="2286000" marR="0" rtl="0" algn="l">
              <a:spcBef>
                <a:spcPts val="0"/>
              </a:spcBef>
              <a:defRPr b="0" i="0" sz="1800" u="none" cap="none" strike="noStrike">
                <a:solidFill>
                  <a:schemeClr val="dk1"/>
                </a:solidFill>
                <a:latin typeface="Calibri"/>
                <a:ea typeface="Calibri"/>
                <a:cs typeface="Calibri"/>
                <a:sym typeface="Calibri"/>
              </a:defRPr>
            </a:lvl6pPr>
            <a:lvl7pPr indent="0" lvl="6" marL="2743200" marR="0" rtl="0" algn="l">
              <a:spcBef>
                <a:spcPts val="0"/>
              </a:spcBef>
              <a:defRPr b="0" i="0" sz="1800" u="none" cap="none" strike="noStrike">
                <a:solidFill>
                  <a:schemeClr val="dk1"/>
                </a:solidFill>
                <a:latin typeface="Calibri"/>
                <a:ea typeface="Calibri"/>
                <a:cs typeface="Calibri"/>
                <a:sym typeface="Calibri"/>
              </a:defRPr>
            </a:lvl7pPr>
            <a:lvl8pPr indent="0" lvl="7" marL="3200400" marR="0" rtl="0" algn="l">
              <a:spcBef>
                <a:spcPts val="0"/>
              </a:spcBef>
              <a:defRPr b="0" i="0" sz="1800" u="none" cap="none" strike="noStrike">
                <a:solidFill>
                  <a:schemeClr val="dk1"/>
                </a:solidFill>
                <a:latin typeface="Calibri"/>
                <a:ea typeface="Calibri"/>
                <a:cs typeface="Calibri"/>
                <a:sym typeface="Calibri"/>
              </a:defRPr>
            </a:lvl8pPr>
            <a:lvl9pPr indent="0" lvl="8" marL="3657600" marR="0" rtl="0" algn="l">
              <a:spcBef>
                <a:spcPts val="0"/>
              </a:spcBef>
              <a:defRPr b="0" i="0" sz="1800" u="none" cap="none" strike="noStrike">
                <a:solidFill>
                  <a:schemeClr val="dk1"/>
                </a:solidFill>
                <a:latin typeface="Calibri"/>
                <a:ea typeface="Calibri"/>
                <a:cs typeface="Calibri"/>
                <a:sym typeface="Calibri"/>
              </a:defRPr>
            </a:lvl9pPr>
          </a:lstStyle>
          <a:p/>
        </p:txBody>
      </p:sp>
      <p:sp>
        <p:nvSpPr>
          <p:cNvPr id="73" name="Shape 73"/>
          <p:cNvSpPr txBox="1"/>
          <p:nvPr>
            <p:ph idx="12" type="sldNum"/>
          </p:nvPr>
        </p:nvSpPr>
        <p:spPr>
          <a:xfrm>
            <a:off x="8610600" y="6356350"/>
            <a:ext cx="27431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IN"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 Title and Text">
    <p:spTree>
      <p:nvGrpSpPr>
        <p:cNvPr id="74" name="Shape 74"/>
        <p:cNvGrpSpPr/>
        <p:nvPr/>
      </p:nvGrpSpPr>
      <p:grpSpPr>
        <a:xfrm>
          <a:off x="0" y="0"/>
          <a:ext cx="0" cy="0"/>
          <a:chOff x="0" y="0"/>
          <a:chExt cx="0" cy="0"/>
        </a:xfrm>
      </p:grpSpPr>
      <p:sp>
        <p:nvSpPr>
          <p:cNvPr id="75" name="Shape 75"/>
          <p:cNvSpPr txBox="1"/>
          <p:nvPr>
            <p:ph type="title"/>
          </p:nvPr>
        </p:nvSpPr>
        <p:spPr>
          <a:xfrm rot="5400000">
            <a:off x="7133431" y="1956594"/>
            <a:ext cx="5811838" cy="2628899"/>
          </a:xfrm>
          <a:prstGeom prst="rect">
            <a:avLst/>
          </a:prstGeom>
          <a:noFill/>
          <a:ln>
            <a:noFill/>
          </a:ln>
        </p:spPr>
        <p:txBody>
          <a:bodyPr anchorCtr="0" anchor="ctr" bIns="91425" lIns="91425" rIns="91425" tIns="91425"/>
          <a:lstStyle>
            <a:lvl1pPr lvl="0" rtl="0" algn="l">
              <a:lnSpc>
                <a:spcPct val="90000"/>
              </a:lnSpc>
              <a:spcBef>
                <a:spcPts val="0"/>
              </a:spcBef>
              <a:buClr>
                <a:schemeClr val="dk1"/>
              </a:buClr>
              <a:buFont typeface="Calibri"/>
              <a:buNone/>
              <a:defRPr sz="4400">
                <a:solidFill>
                  <a:schemeClr val="dk1"/>
                </a:solidFill>
                <a:latin typeface="Calibri"/>
                <a:ea typeface="Calibri"/>
                <a:cs typeface="Calibri"/>
                <a:sym typeface="Calibri"/>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76" name="Shape 76"/>
          <p:cNvSpPr txBox="1"/>
          <p:nvPr>
            <p:ph idx="1" type="body"/>
          </p:nvPr>
        </p:nvSpPr>
        <p:spPr>
          <a:xfrm rot="5400000">
            <a:off x="1799431" y="-596105"/>
            <a:ext cx="5811838" cy="7734299"/>
          </a:xfrm>
          <a:prstGeom prst="rect">
            <a:avLst/>
          </a:prstGeom>
          <a:noFill/>
          <a:ln>
            <a:noFill/>
          </a:ln>
        </p:spPr>
        <p:txBody>
          <a:bodyPr anchorCtr="0" anchor="t" bIns="91425" lIns="91425" rIns="91425" tIns="91425"/>
          <a:lstStyle>
            <a:lvl1pPr indent="-50800" lvl="0" marL="228600" rtl="0" algn="l">
              <a:lnSpc>
                <a:spcPct val="90000"/>
              </a:lnSpc>
              <a:spcBef>
                <a:spcPts val="1000"/>
              </a:spcBef>
              <a:buClr>
                <a:schemeClr val="dk1"/>
              </a:buClr>
              <a:buFont typeface="Arial"/>
              <a:buChar char="•"/>
              <a:defRPr sz="2800">
                <a:solidFill>
                  <a:schemeClr val="dk1"/>
                </a:solidFill>
                <a:latin typeface="Calibri"/>
                <a:ea typeface="Calibri"/>
                <a:cs typeface="Calibri"/>
                <a:sym typeface="Calibri"/>
              </a:defRPr>
            </a:lvl1pPr>
            <a:lvl2pPr indent="-76200" lvl="1" marL="685800" rtl="0" algn="l">
              <a:lnSpc>
                <a:spcPct val="90000"/>
              </a:lnSpc>
              <a:spcBef>
                <a:spcPts val="500"/>
              </a:spcBef>
              <a:buClr>
                <a:schemeClr val="dk1"/>
              </a:buClr>
              <a:buFont typeface="Arial"/>
              <a:buChar char="•"/>
              <a:defRPr sz="2400">
                <a:solidFill>
                  <a:schemeClr val="dk1"/>
                </a:solidFill>
                <a:latin typeface="Calibri"/>
                <a:ea typeface="Calibri"/>
                <a:cs typeface="Calibri"/>
                <a:sym typeface="Calibri"/>
              </a:defRPr>
            </a:lvl2pPr>
            <a:lvl3pPr indent="-101600" lvl="2" marL="1143000" rtl="0" algn="l">
              <a:lnSpc>
                <a:spcPct val="90000"/>
              </a:lnSpc>
              <a:spcBef>
                <a:spcPts val="500"/>
              </a:spcBef>
              <a:buClr>
                <a:schemeClr val="dk1"/>
              </a:buClr>
              <a:buFont typeface="Arial"/>
              <a:buChar char="•"/>
              <a:defRPr sz="2000">
                <a:solidFill>
                  <a:schemeClr val="dk1"/>
                </a:solidFill>
                <a:latin typeface="Calibri"/>
                <a:ea typeface="Calibri"/>
                <a:cs typeface="Calibri"/>
                <a:sym typeface="Calibri"/>
              </a:defRPr>
            </a:lvl3pPr>
            <a:lvl4pPr indent="-114300" lvl="3" marL="1600200" rtl="0" algn="l">
              <a:lnSpc>
                <a:spcPct val="90000"/>
              </a:lnSpc>
              <a:spcBef>
                <a:spcPts val="500"/>
              </a:spcBef>
              <a:buClr>
                <a:schemeClr val="dk1"/>
              </a:buClr>
              <a:buFont typeface="Arial"/>
              <a:buChar char="•"/>
              <a:defRPr sz="1800">
                <a:solidFill>
                  <a:schemeClr val="dk1"/>
                </a:solidFill>
                <a:latin typeface="Calibri"/>
                <a:ea typeface="Calibri"/>
                <a:cs typeface="Calibri"/>
                <a:sym typeface="Calibri"/>
              </a:defRPr>
            </a:lvl4pPr>
            <a:lvl5pPr indent="-114300" lvl="4" marL="2057400" rtl="0" algn="l">
              <a:lnSpc>
                <a:spcPct val="90000"/>
              </a:lnSpc>
              <a:spcBef>
                <a:spcPts val="500"/>
              </a:spcBef>
              <a:buClr>
                <a:schemeClr val="dk1"/>
              </a:buClr>
              <a:buFont typeface="Arial"/>
              <a:buChar char="•"/>
              <a:defRPr sz="1800">
                <a:solidFill>
                  <a:schemeClr val="dk1"/>
                </a:solidFill>
                <a:latin typeface="Calibri"/>
                <a:ea typeface="Calibri"/>
                <a:cs typeface="Calibri"/>
                <a:sym typeface="Calibri"/>
              </a:defRPr>
            </a:lvl5pPr>
            <a:lvl6pPr indent="-114300" lvl="5" marL="2514600" rtl="0" algn="l">
              <a:lnSpc>
                <a:spcPct val="90000"/>
              </a:lnSpc>
              <a:spcBef>
                <a:spcPts val="500"/>
              </a:spcBef>
              <a:buClr>
                <a:schemeClr val="dk1"/>
              </a:buClr>
              <a:buFont typeface="Arial"/>
              <a:buChar char="•"/>
              <a:defRPr sz="1800">
                <a:solidFill>
                  <a:schemeClr val="dk1"/>
                </a:solidFill>
                <a:latin typeface="Calibri"/>
                <a:ea typeface="Calibri"/>
                <a:cs typeface="Calibri"/>
                <a:sym typeface="Calibri"/>
              </a:defRPr>
            </a:lvl6pPr>
            <a:lvl7pPr indent="-114300" lvl="6" marL="2971800" rtl="0" algn="l">
              <a:lnSpc>
                <a:spcPct val="90000"/>
              </a:lnSpc>
              <a:spcBef>
                <a:spcPts val="500"/>
              </a:spcBef>
              <a:buClr>
                <a:schemeClr val="dk1"/>
              </a:buClr>
              <a:buFont typeface="Arial"/>
              <a:buChar char="•"/>
              <a:defRPr sz="1800">
                <a:solidFill>
                  <a:schemeClr val="dk1"/>
                </a:solidFill>
                <a:latin typeface="Calibri"/>
                <a:ea typeface="Calibri"/>
                <a:cs typeface="Calibri"/>
                <a:sym typeface="Calibri"/>
              </a:defRPr>
            </a:lvl7pPr>
            <a:lvl8pPr indent="-114300" lvl="7" marL="3429000" rtl="0" algn="l">
              <a:lnSpc>
                <a:spcPct val="90000"/>
              </a:lnSpc>
              <a:spcBef>
                <a:spcPts val="500"/>
              </a:spcBef>
              <a:buClr>
                <a:schemeClr val="dk1"/>
              </a:buClr>
              <a:buFont typeface="Arial"/>
              <a:buChar char="•"/>
              <a:defRPr sz="1800">
                <a:solidFill>
                  <a:schemeClr val="dk1"/>
                </a:solidFill>
                <a:latin typeface="Calibri"/>
                <a:ea typeface="Calibri"/>
                <a:cs typeface="Calibri"/>
                <a:sym typeface="Calibri"/>
              </a:defRPr>
            </a:lvl8pPr>
            <a:lvl9pPr indent="-114300" lvl="8" marL="3886200" rtl="0" algn="l">
              <a:lnSpc>
                <a:spcPct val="90000"/>
              </a:lnSpc>
              <a:spcBef>
                <a:spcPts val="500"/>
              </a:spcBef>
              <a:buClr>
                <a:schemeClr val="dk1"/>
              </a:buClr>
              <a:buFont typeface="Arial"/>
              <a:buChar char="•"/>
              <a:defRPr sz="1800">
                <a:solidFill>
                  <a:schemeClr val="dk1"/>
                </a:solidFill>
                <a:latin typeface="Calibri"/>
                <a:ea typeface="Calibri"/>
                <a:cs typeface="Calibri"/>
                <a:sym typeface="Calibri"/>
              </a:defRPr>
            </a:lvl9pPr>
          </a:lstStyle>
          <a:p/>
        </p:txBody>
      </p:sp>
      <p:sp>
        <p:nvSpPr>
          <p:cNvPr id="77" name="Shape 77"/>
          <p:cNvSpPr txBox="1"/>
          <p:nvPr>
            <p:ph idx="10" type="dt"/>
          </p:nvPr>
        </p:nvSpPr>
        <p:spPr>
          <a:xfrm>
            <a:off x="838200" y="6356350"/>
            <a:ext cx="2743199" cy="365125"/>
          </a:xfrm>
          <a:prstGeom prst="rect">
            <a:avLst/>
          </a:prstGeom>
          <a:noFill/>
          <a:ln>
            <a:noFill/>
          </a:ln>
        </p:spPr>
        <p:txBody>
          <a:bodyPr anchorCtr="0" anchor="ctr" bIns="91425" lIns="91425" rIns="91425" tIns="91425"/>
          <a:lstStyle>
            <a:lvl1pPr indent="0" lvl="0" marL="0" marR="0" rtl="0" algn="l">
              <a:spcBef>
                <a:spcPts val="0"/>
              </a:spcBef>
              <a:defRPr b="0" i="0" sz="1200" u="none" cap="none" strike="noStrike">
                <a:solidFill>
                  <a:srgbClr val="888888"/>
                </a:solidFill>
                <a:latin typeface="Calibri"/>
                <a:ea typeface="Calibri"/>
                <a:cs typeface="Calibri"/>
                <a:sym typeface="Calibri"/>
              </a:defRPr>
            </a:lvl1pPr>
            <a:lvl2pPr indent="0" lvl="1" marL="457200" marR="0" rtl="0" algn="l">
              <a:spcBef>
                <a:spcPts val="0"/>
              </a:spcBef>
              <a:defRPr b="0" i="0" sz="1800" u="none" cap="none" strike="noStrike">
                <a:solidFill>
                  <a:schemeClr val="dk1"/>
                </a:solidFill>
                <a:latin typeface="Calibri"/>
                <a:ea typeface="Calibri"/>
                <a:cs typeface="Calibri"/>
                <a:sym typeface="Calibri"/>
              </a:defRPr>
            </a:lvl2pPr>
            <a:lvl3pPr indent="0" lvl="2" marL="914400" marR="0" rtl="0" algn="l">
              <a:spcBef>
                <a:spcPts val="0"/>
              </a:spcBef>
              <a:defRPr b="0" i="0" sz="1800" u="none" cap="none" strike="noStrike">
                <a:solidFill>
                  <a:schemeClr val="dk1"/>
                </a:solidFill>
                <a:latin typeface="Calibri"/>
                <a:ea typeface="Calibri"/>
                <a:cs typeface="Calibri"/>
                <a:sym typeface="Calibri"/>
              </a:defRPr>
            </a:lvl3pPr>
            <a:lvl4pPr indent="0" lvl="3" marL="1371600" marR="0" rtl="0" algn="l">
              <a:spcBef>
                <a:spcPts val="0"/>
              </a:spcBef>
              <a:defRPr b="0" i="0" sz="1800" u="none" cap="none" strike="noStrike">
                <a:solidFill>
                  <a:schemeClr val="dk1"/>
                </a:solidFill>
                <a:latin typeface="Calibri"/>
                <a:ea typeface="Calibri"/>
                <a:cs typeface="Calibri"/>
                <a:sym typeface="Calibri"/>
              </a:defRPr>
            </a:lvl4pPr>
            <a:lvl5pPr indent="0" lvl="4" marL="1828800" marR="0" rtl="0" algn="l">
              <a:spcBef>
                <a:spcPts val="0"/>
              </a:spcBef>
              <a:defRPr b="0" i="0" sz="1800" u="none" cap="none" strike="noStrike">
                <a:solidFill>
                  <a:schemeClr val="dk1"/>
                </a:solidFill>
                <a:latin typeface="Calibri"/>
                <a:ea typeface="Calibri"/>
                <a:cs typeface="Calibri"/>
                <a:sym typeface="Calibri"/>
              </a:defRPr>
            </a:lvl5pPr>
            <a:lvl6pPr indent="0" lvl="5" marL="2286000" marR="0" rtl="0" algn="l">
              <a:spcBef>
                <a:spcPts val="0"/>
              </a:spcBef>
              <a:defRPr b="0" i="0" sz="1800" u="none" cap="none" strike="noStrike">
                <a:solidFill>
                  <a:schemeClr val="dk1"/>
                </a:solidFill>
                <a:latin typeface="Calibri"/>
                <a:ea typeface="Calibri"/>
                <a:cs typeface="Calibri"/>
                <a:sym typeface="Calibri"/>
              </a:defRPr>
            </a:lvl6pPr>
            <a:lvl7pPr indent="0" lvl="6" marL="2743200" marR="0" rtl="0" algn="l">
              <a:spcBef>
                <a:spcPts val="0"/>
              </a:spcBef>
              <a:defRPr b="0" i="0" sz="1800" u="none" cap="none" strike="noStrike">
                <a:solidFill>
                  <a:schemeClr val="dk1"/>
                </a:solidFill>
                <a:latin typeface="Calibri"/>
                <a:ea typeface="Calibri"/>
                <a:cs typeface="Calibri"/>
                <a:sym typeface="Calibri"/>
              </a:defRPr>
            </a:lvl7pPr>
            <a:lvl8pPr indent="0" lvl="7" marL="3200400" marR="0" rtl="0" algn="l">
              <a:spcBef>
                <a:spcPts val="0"/>
              </a:spcBef>
              <a:defRPr b="0" i="0" sz="1800" u="none" cap="none" strike="noStrike">
                <a:solidFill>
                  <a:schemeClr val="dk1"/>
                </a:solidFill>
                <a:latin typeface="Calibri"/>
                <a:ea typeface="Calibri"/>
                <a:cs typeface="Calibri"/>
                <a:sym typeface="Calibri"/>
              </a:defRPr>
            </a:lvl8pPr>
            <a:lvl9pPr indent="0" lvl="8" marL="3657600" marR="0" rtl="0" algn="l">
              <a:spcBef>
                <a:spcPts val="0"/>
              </a:spcBef>
              <a:defRPr b="0" i="0" sz="1800" u="none" cap="none" strike="noStrike">
                <a:solidFill>
                  <a:schemeClr val="dk1"/>
                </a:solidFill>
                <a:latin typeface="Calibri"/>
                <a:ea typeface="Calibri"/>
                <a:cs typeface="Calibri"/>
                <a:sym typeface="Calibri"/>
              </a:defRPr>
            </a:lvl9pPr>
          </a:lstStyle>
          <a:p/>
        </p:txBody>
      </p:sp>
      <p:sp>
        <p:nvSpPr>
          <p:cNvPr id="78" name="Shape 78"/>
          <p:cNvSpPr txBox="1"/>
          <p:nvPr>
            <p:ph idx="11" type="ftr"/>
          </p:nvPr>
        </p:nvSpPr>
        <p:spPr>
          <a:xfrm>
            <a:off x="4038600" y="6356350"/>
            <a:ext cx="4114800" cy="365125"/>
          </a:xfrm>
          <a:prstGeom prst="rect">
            <a:avLst/>
          </a:prstGeom>
          <a:noFill/>
          <a:ln>
            <a:noFill/>
          </a:ln>
        </p:spPr>
        <p:txBody>
          <a:bodyPr anchorCtr="0" anchor="ctr" bIns="91425" lIns="91425" rIns="91425" tIns="91425"/>
          <a:lstStyle>
            <a:lvl1pPr indent="0" lvl="0" marL="0" marR="0" rtl="0" algn="ctr">
              <a:spcBef>
                <a:spcPts val="0"/>
              </a:spcBef>
              <a:defRPr b="0" i="0" sz="1200" u="none" cap="none" strike="noStrike">
                <a:solidFill>
                  <a:srgbClr val="888888"/>
                </a:solidFill>
                <a:latin typeface="Calibri"/>
                <a:ea typeface="Calibri"/>
                <a:cs typeface="Calibri"/>
                <a:sym typeface="Calibri"/>
              </a:defRPr>
            </a:lvl1pPr>
            <a:lvl2pPr indent="0" lvl="1" marL="457200" marR="0" rtl="0" algn="l">
              <a:spcBef>
                <a:spcPts val="0"/>
              </a:spcBef>
              <a:defRPr b="0" i="0" sz="1800" u="none" cap="none" strike="noStrike">
                <a:solidFill>
                  <a:schemeClr val="dk1"/>
                </a:solidFill>
                <a:latin typeface="Calibri"/>
                <a:ea typeface="Calibri"/>
                <a:cs typeface="Calibri"/>
                <a:sym typeface="Calibri"/>
              </a:defRPr>
            </a:lvl2pPr>
            <a:lvl3pPr indent="0" lvl="2" marL="914400" marR="0" rtl="0" algn="l">
              <a:spcBef>
                <a:spcPts val="0"/>
              </a:spcBef>
              <a:defRPr b="0" i="0" sz="1800" u="none" cap="none" strike="noStrike">
                <a:solidFill>
                  <a:schemeClr val="dk1"/>
                </a:solidFill>
                <a:latin typeface="Calibri"/>
                <a:ea typeface="Calibri"/>
                <a:cs typeface="Calibri"/>
                <a:sym typeface="Calibri"/>
              </a:defRPr>
            </a:lvl3pPr>
            <a:lvl4pPr indent="0" lvl="3" marL="1371600" marR="0" rtl="0" algn="l">
              <a:spcBef>
                <a:spcPts val="0"/>
              </a:spcBef>
              <a:defRPr b="0" i="0" sz="1800" u="none" cap="none" strike="noStrike">
                <a:solidFill>
                  <a:schemeClr val="dk1"/>
                </a:solidFill>
                <a:latin typeface="Calibri"/>
                <a:ea typeface="Calibri"/>
                <a:cs typeface="Calibri"/>
                <a:sym typeface="Calibri"/>
              </a:defRPr>
            </a:lvl4pPr>
            <a:lvl5pPr indent="0" lvl="4" marL="1828800" marR="0" rtl="0" algn="l">
              <a:spcBef>
                <a:spcPts val="0"/>
              </a:spcBef>
              <a:defRPr b="0" i="0" sz="1800" u="none" cap="none" strike="noStrike">
                <a:solidFill>
                  <a:schemeClr val="dk1"/>
                </a:solidFill>
                <a:latin typeface="Calibri"/>
                <a:ea typeface="Calibri"/>
                <a:cs typeface="Calibri"/>
                <a:sym typeface="Calibri"/>
              </a:defRPr>
            </a:lvl5pPr>
            <a:lvl6pPr indent="0" lvl="5" marL="2286000" marR="0" rtl="0" algn="l">
              <a:spcBef>
                <a:spcPts val="0"/>
              </a:spcBef>
              <a:defRPr b="0" i="0" sz="1800" u="none" cap="none" strike="noStrike">
                <a:solidFill>
                  <a:schemeClr val="dk1"/>
                </a:solidFill>
                <a:latin typeface="Calibri"/>
                <a:ea typeface="Calibri"/>
                <a:cs typeface="Calibri"/>
                <a:sym typeface="Calibri"/>
              </a:defRPr>
            </a:lvl6pPr>
            <a:lvl7pPr indent="0" lvl="6" marL="2743200" marR="0" rtl="0" algn="l">
              <a:spcBef>
                <a:spcPts val="0"/>
              </a:spcBef>
              <a:defRPr b="0" i="0" sz="1800" u="none" cap="none" strike="noStrike">
                <a:solidFill>
                  <a:schemeClr val="dk1"/>
                </a:solidFill>
                <a:latin typeface="Calibri"/>
                <a:ea typeface="Calibri"/>
                <a:cs typeface="Calibri"/>
                <a:sym typeface="Calibri"/>
              </a:defRPr>
            </a:lvl7pPr>
            <a:lvl8pPr indent="0" lvl="7" marL="3200400" marR="0" rtl="0" algn="l">
              <a:spcBef>
                <a:spcPts val="0"/>
              </a:spcBef>
              <a:defRPr b="0" i="0" sz="1800" u="none" cap="none" strike="noStrike">
                <a:solidFill>
                  <a:schemeClr val="dk1"/>
                </a:solidFill>
                <a:latin typeface="Calibri"/>
                <a:ea typeface="Calibri"/>
                <a:cs typeface="Calibri"/>
                <a:sym typeface="Calibri"/>
              </a:defRPr>
            </a:lvl8pPr>
            <a:lvl9pPr indent="0" lvl="8" marL="3657600" marR="0" rtl="0" algn="l">
              <a:spcBef>
                <a:spcPts val="0"/>
              </a:spcBef>
              <a:defRPr b="0" i="0" sz="1800" u="none" cap="none" strike="noStrike">
                <a:solidFill>
                  <a:schemeClr val="dk1"/>
                </a:solidFill>
                <a:latin typeface="Calibri"/>
                <a:ea typeface="Calibri"/>
                <a:cs typeface="Calibri"/>
                <a:sym typeface="Calibri"/>
              </a:defRPr>
            </a:lvl9pPr>
          </a:lstStyle>
          <a:p/>
        </p:txBody>
      </p:sp>
      <p:sp>
        <p:nvSpPr>
          <p:cNvPr id="79" name="Shape 79"/>
          <p:cNvSpPr txBox="1"/>
          <p:nvPr>
            <p:ph idx="12" type="sldNum"/>
          </p:nvPr>
        </p:nvSpPr>
        <p:spPr>
          <a:xfrm>
            <a:off x="8610600" y="6356350"/>
            <a:ext cx="27431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IN"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17" name="Shape 17"/>
        <p:cNvGrpSpPr/>
        <p:nvPr/>
      </p:nvGrpSpPr>
      <p:grpSpPr>
        <a:xfrm>
          <a:off x="0" y="0"/>
          <a:ext cx="0" cy="0"/>
          <a:chOff x="0" y="0"/>
          <a:chExt cx="0" cy="0"/>
        </a:xfrm>
      </p:grpSpPr>
      <p:sp>
        <p:nvSpPr>
          <p:cNvPr id="18" name="Shape 18"/>
          <p:cNvSpPr txBox="1"/>
          <p:nvPr>
            <p:ph type="title"/>
          </p:nvPr>
        </p:nvSpPr>
        <p:spPr>
          <a:xfrm>
            <a:off x="838200" y="365125"/>
            <a:ext cx="10515599" cy="1325562"/>
          </a:xfrm>
          <a:prstGeom prst="rect">
            <a:avLst/>
          </a:prstGeom>
          <a:noFill/>
          <a:ln>
            <a:noFill/>
          </a:ln>
        </p:spPr>
        <p:txBody>
          <a:bodyPr anchorCtr="0" anchor="ctr" bIns="91425" lIns="91425" rIns="91425" tIns="91425"/>
          <a:lstStyle>
            <a:lvl1pPr lvl="0" rtl="0" algn="l">
              <a:lnSpc>
                <a:spcPct val="90000"/>
              </a:lnSpc>
              <a:spcBef>
                <a:spcPts val="0"/>
              </a:spcBef>
              <a:buClr>
                <a:schemeClr val="dk1"/>
              </a:buClr>
              <a:buFont typeface="Calibri"/>
              <a:buNone/>
              <a:defRPr sz="4400">
                <a:solidFill>
                  <a:schemeClr val="dk1"/>
                </a:solidFill>
                <a:latin typeface="Calibri"/>
                <a:ea typeface="Calibri"/>
                <a:cs typeface="Calibri"/>
                <a:sym typeface="Calibri"/>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9" name="Shape 19"/>
          <p:cNvSpPr txBox="1"/>
          <p:nvPr>
            <p:ph idx="1" type="body"/>
          </p:nvPr>
        </p:nvSpPr>
        <p:spPr>
          <a:xfrm>
            <a:off x="838200" y="1825625"/>
            <a:ext cx="10515599" cy="4351338"/>
          </a:xfrm>
          <a:prstGeom prst="rect">
            <a:avLst/>
          </a:prstGeom>
          <a:noFill/>
          <a:ln>
            <a:noFill/>
          </a:ln>
        </p:spPr>
        <p:txBody>
          <a:bodyPr anchorCtr="0" anchor="t" bIns="91425" lIns="91425" rIns="91425" tIns="91425"/>
          <a:lstStyle>
            <a:lvl1pPr indent="-50800" lvl="0" marL="228600" rtl="0" algn="l">
              <a:lnSpc>
                <a:spcPct val="90000"/>
              </a:lnSpc>
              <a:spcBef>
                <a:spcPts val="1000"/>
              </a:spcBef>
              <a:buClr>
                <a:schemeClr val="dk1"/>
              </a:buClr>
              <a:buFont typeface="Arial"/>
              <a:buChar char="•"/>
              <a:defRPr sz="2800">
                <a:solidFill>
                  <a:schemeClr val="dk1"/>
                </a:solidFill>
                <a:latin typeface="Calibri"/>
                <a:ea typeface="Calibri"/>
                <a:cs typeface="Calibri"/>
                <a:sym typeface="Calibri"/>
              </a:defRPr>
            </a:lvl1pPr>
            <a:lvl2pPr indent="-76200" lvl="1" marL="685800" rtl="0" algn="l">
              <a:lnSpc>
                <a:spcPct val="90000"/>
              </a:lnSpc>
              <a:spcBef>
                <a:spcPts val="500"/>
              </a:spcBef>
              <a:buClr>
                <a:schemeClr val="dk1"/>
              </a:buClr>
              <a:buFont typeface="Arial"/>
              <a:buChar char="•"/>
              <a:defRPr sz="2400">
                <a:solidFill>
                  <a:schemeClr val="dk1"/>
                </a:solidFill>
                <a:latin typeface="Calibri"/>
                <a:ea typeface="Calibri"/>
                <a:cs typeface="Calibri"/>
                <a:sym typeface="Calibri"/>
              </a:defRPr>
            </a:lvl2pPr>
            <a:lvl3pPr indent="-101600" lvl="2" marL="1143000" rtl="0" algn="l">
              <a:lnSpc>
                <a:spcPct val="90000"/>
              </a:lnSpc>
              <a:spcBef>
                <a:spcPts val="500"/>
              </a:spcBef>
              <a:buClr>
                <a:schemeClr val="dk1"/>
              </a:buClr>
              <a:buFont typeface="Arial"/>
              <a:buChar char="•"/>
              <a:defRPr sz="2000">
                <a:solidFill>
                  <a:schemeClr val="dk1"/>
                </a:solidFill>
                <a:latin typeface="Calibri"/>
                <a:ea typeface="Calibri"/>
                <a:cs typeface="Calibri"/>
                <a:sym typeface="Calibri"/>
              </a:defRPr>
            </a:lvl3pPr>
            <a:lvl4pPr indent="-114300" lvl="3" marL="1600200" rtl="0" algn="l">
              <a:lnSpc>
                <a:spcPct val="90000"/>
              </a:lnSpc>
              <a:spcBef>
                <a:spcPts val="500"/>
              </a:spcBef>
              <a:buClr>
                <a:schemeClr val="dk1"/>
              </a:buClr>
              <a:buFont typeface="Arial"/>
              <a:buChar char="•"/>
              <a:defRPr sz="1800">
                <a:solidFill>
                  <a:schemeClr val="dk1"/>
                </a:solidFill>
                <a:latin typeface="Calibri"/>
                <a:ea typeface="Calibri"/>
                <a:cs typeface="Calibri"/>
                <a:sym typeface="Calibri"/>
              </a:defRPr>
            </a:lvl4pPr>
            <a:lvl5pPr indent="-114300" lvl="4" marL="2057400" rtl="0" algn="l">
              <a:lnSpc>
                <a:spcPct val="90000"/>
              </a:lnSpc>
              <a:spcBef>
                <a:spcPts val="500"/>
              </a:spcBef>
              <a:buClr>
                <a:schemeClr val="dk1"/>
              </a:buClr>
              <a:buFont typeface="Arial"/>
              <a:buChar char="•"/>
              <a:defRPr sz="1800">
                <a:solidFill>
                  <a:schemeClr val="dk1"/>
                </a:solidFill>
                <a:latin typeface="Calibri"/>
                <a:ea typeface="Calibri"/>
                <a:cs typeface="Calibri"/>
                <a:sym typeface="Calibri"/>
              </a:defRPr>
            </a:lvl5pPr>
            <a:lvl6pPr indent="-114300" lvl="5" marL="2514600" rtl="0" algn="l">
              <a:lnSpc>
                <a:spcPct val="90000"/>
              </a:lnSpc>
              <a:spcBef>
                <a:spcPts val="500"/>
              </a:spcBef>
              <a:buClr>
                <a:schemeClr val="dk1"/>
              </a:buClr>
              <a:buFont typeface="Arial"/>
              <a:buChar char="•"/>
              <a:defRPr sz="1800">
                <a:solidFill>
                  <a:schemeClr val="dk1"/>
                </a:solidFill>
                <a:latin typeface="Calibri"/>
                <a:ea typeface="Calibri"/>
                <a:cs typeface="Calibri"/>
                <a:sym typeface="Calibri"/>
              </a:defRPr>
            </a:lvl6pPr>
            <a:lvl7pPr indent="-114300" lvl="6" marL="2971800" rtl="0" algn="l">
              <a:lnSpc>
                <a:spcPct val="90000"/>
              </a:lnSpc>
              <a:spcBef>
                <a:spcPts val="500"/>
              </a:spcBef>
              <a:buClr>
                <a:schemeClr val="dk1"/>
              </a:buClr>
              <a:buFont typeface="Arial"/>
              <a:buChar char="•"/>
              <a:defRPr sz="1800">
                <a:solidFill>
                  <a:schemeClr val="dk1"/>
                </a:solidFill>
                <a:latin typeface="Calibri"/>
                <a:ea typeface="Calibri"/>
                <a:cs typeface="Calibri"/>
                <a:sym typeface="Calibri"/>
              </a:defRPr>
            </a:lvl7pPr>
            <a:lvl8pPr indent="-114300" lvl="7" marL="3429000" rtl="0" algn="l">
              <a:lnSpc>
                <a:spcPct val="90000"/>
              </a:lnSpc>
              <a:spcBef>
                <a:spcPts val="500"/>
              </a:spcBef>
              <a:buClr>
                <a:schemeClr val="dk1"/>
              </a:buClr>
              <a:buFont typeface="Arial"/>
              <a:buChar char="•"/>
              <a:defRPr sz="1800">
                <a:solidFill>
                  <a:schemeClr val="dk1"/>
                </a:solidFill>
                <a:latin typeface="Calibri"/>
                <a:ea typeface="Calibri"/>
                <a:cs typeface="Calibri"/>
                <a:sym typeface="Calibri"/>
              </a:defRPr>
            </a:lvl8pPr>
            <a:lvl9pPr indent="-114300" lvl="8" marL="3886200" rtl="0" algn="l">
              <a:lnSpc>
                <a:spcPct val="90000"/>
              </a:lnSpc>
              <a:spcBef>
                <a:spcPts val="500"/>
              </a:spcBef>
              <a:buClr>
                <a:schemeClr val="dk1"/>
              </a:buClr>
              <a:buFont typeface="Arial"/>
              <a:buChar char="•"/>
              <a:defRPr sz="1800">
                <a:solidFill>
                  <a:schemeClr val="dk1"/>
                </a:solidFill>
                <a:latin typeface="Calibri"/>
                <a:ea typeface="Calibri"/>
                <a:cs typeface="Calibri"/>
                <a:sym typeface="Calibri"/>
              </a:defRPr>
            </a:lvl9pPr>
          </a:lstStyle>
          <a:p/>
        </p:txBody>
      </p:sp>
      <p:sp>
        <p:nvSpPr>
          <p:cNvPr id="20" name="Shape 20"/>
          <p:cNvSpPr txBox="1"/>
          <p:nvPr>
            <p:ph idx="10" type="dt"/>
          </p:nvPr>
        </p:nvSpPr>
        <p:spPr>
          <a:xfrm>
            <a:off x="838200" y="6356350"/>
            <a:ext cx="2743199" cy="365125"/>
          </a:xfrm>
          <a:prstGeom prst="rect">
            <a:avLst/>
          </a:prstGeom>
          <a:noFill/>
          <a:ln>
            <a:noFill/>
          </a:ln>
        </p:spPr>
        <p:txBody>
          <a:bodyPr anchorCtr="0" anchor="ctr" bIns="91425" lIns="91425" rIns="91425" tIns="91425"/>
          <a:lstStyle>
            <a:lvl1pPr indent="0" lvl="0" marL="0" marR="0" rtl="0" algn="l">
              <a:spcBef>
                <a:spcPts val="0"/>
              </a:spcBef>
              <a:defRPr b="0" i="0" sz="1200" u="none" cap="none" strike="noStrike">
                <a:solidFill>
                  <a:srgbClr val="888888"/>
                </a:solidFill>
                <a:latin typeface="Calibri"/>
                <a:ea typeface="Calibri"/>
                <a:cs typeface="Calibri"/>
                <a:sym typeface="Calibri"/>
              </a:defRPr>
            </a:lvl1pPr>
            <a:lvl2pPr indent="0" lvl="1" marL="457200" marR="0" rtl="0" algn="l">
              <a:spcBef>
                <a:spcPts val="0"/>
              </a:spcBef>
              <a:defRPr b="0" i="0" sz="1800" u="none" cap="none" strike="noStrike">
                <a:solidFill>
                  <a:schemeClr val="dk1"/>
                </a:solidFill>
                <a:latin typeface="Calibri"/>
                <a:ea typeface="Calibri"/>
                <a:cs typeface="Calibri"/>
                <a:sym typeface="Calibri"/>
              </a:defRPr>
            </a:lvl2pPr>
            <a:lvl3pPr indent="0" lvl="2" marL="914400" marR="0" rtl="0" algn="l">
              <a:spcBef>
                <a:spcPts val="0"/>
              </a:spcBef>
              <a:defRPr b="0" i="0" sz="1800" u="none" cap="none" strike="noStrike">
                <a:solidFill>
                  <a:schemeClr val="dk1"/>
                </a:solidFill>
                <a:latin typeface="Calibri"/>
                <a:ea typeface="Calibri"/>
                <a:cs typeface="Calibri"/>
                <a:sym typeface="Calibri"/>
              </a:defRPr>
            </a:lvl3pPr>
            <a:lvl4pPr indent="0" lvl="3" marL="1371600" marR="0" rtl="0" algn="l">
              <a:spcBef>
                <a:spcPts val="0"/>
              </a:spcBef>
              <a:defRPr b="0" i="0" sz="1800" u="none" cap="none" strike="noStrike">
                <a:solidFill>
                  <a:schemeClr val="dk1"/>
                </a:solidFill>
                <a:latin typeface="Calibri"/>
                <a:ea typeface="Calibri"/>
                <a:cs typeface="Calibri"/>
                <a:sym typeface="Calibri"/>
              </a:defRPr>
            </a:lvl4pPr>
            <a:lvl5pPr indent="0" lvl="4" marL="1828800" marR="0" rtl="0" algn="l">
              <a:spcBef>
                <a:spcPts val="0"/>
              </a:spcBef>
              <a:defRPr b="0" i="0" sz="1800" u="none" cap="none" strike="noStrike">
                <a:solidFill>
                  <a:schemeClr val="dk1"/>
                </a:solidFill>
                <a:latin typeface="Calibri"/>
                <a:ea typeface="Calibri"/>
                <a:cs typeface="Calibri"/>
                <a:sym typeface="Calibri"/>
              </a:defRPr>
            </a:lvl5pPr>
            <a:lvl6pPr indent="0" lvl="5" marL="2286000" marR="0" rtl="0" algn="l">
              <a:spcBef>
                <a:spcPts val="0"/>
              </a:spcBef>
              <a:defRPr b="0" i="0" sz="1800" u="none" cap="none" strike="noStrike">
                <a:solidFill>
                  <a:schemeClr val="dk1"/>
                </a:solidFill>
                <a:latin typeface="Calibri"/>
                <a:ea typeface="Calibri"/>
                <a:cs typeface="Calibri"/>
                <a:sym typeface="Calibri"/>
              </a:defRPr>
            </a:lvl6pPr>
            <a:lvl7pPr indent="0" lvl="6" marL="2743200" marR="0" rtl="0" algn="l">
              <a:spcBef>
                <a:spcPts val="0"/>
              </a:spcBef>
              <a:defRPr b="0" i="0" sz="1800" u="none" cap="none" strike="noStrike">
                <a:solidFill>
                  <a:schemeClr val="dk1"/>
                </a:solidFill>
                <a:latin typeface="Calibri"/>
                <a:ea typeface="Calibri"/>
                <a:cs typeface="Calibri"/>
                <a:sym typeface="Calibri"/>
              </a:defRPr>
            </a:lvl7pPr>
            <a:lvl8pPr indent="0" lvl="7" marL="3200400" marR="0" rtl="0" algn="l">
              <a:spcBef>
                <a:spcPts val="0"/>
              </a:spcBef>
              <a:defRPr b="0" i="0" sz="1800" u="none" cap="none" strike="noStrike">
                <a:solidFill>
                  <a:schemeClr val="dk1"/>
                </a:solidFill>
                <a:latin typeface="Calibri"/>
                <a:ea typeface="Calibri"/>
                <a:cs typeface="Calibri"/>
                <a:sym typeface="Calibri"/>
              </a:defRPr>
            </a:lvl8pPr>
            <a:lvl9pPr indent="0" lvl="8" marL="3657600" marR="0" rtl="0" algn="l">
              <a:spcBef>
                <a:spcPts val="0"/>
              </a:spcBef>
              <a:defRPr b="0" i="0" sz="1800" u="none" cap="none" strike="noStrike">
                <a:solidFill>
                  <a:schemeClr val="dk1"/>
                </a:solidFill>
                <a:latin typeface="Calibri"/>
                <a:ea typeface="Calibri"/>
                <a:cs typeface="Calibri"/>
                <a:sym typeface="Calibri"/>
              </a:defRPr>
            </a:lvl9pPr>
          </a:lstStyle>
          <a:p/>
        </p:txBody>
      </p:sp>
      <p:sp>
        <p:nvSpPr>
          <p:cNvPr id="21" name="Shape 21"/>
          <p:cNvSpPr txBox="1"/>
          <p:nvPr>
            <p:ph idx="11" type="ftr"/>
          </p:nvPr>
        </p:nvSpPr>
        <p:spPr>
          <a:xfrm>
            <a:off x="4038600" y="6356350"/>
            <a:ext cx="4114800" cy="365125"/>
          </a:xfrm>
          <a:prstGeom prst="rect">
            <a:avLst/>
          </a:prstGeom>
          <a:noFill/>
          <a:ln>
            <a:noFill/>
          </a:ln>
        </p:spPr>
        <p:txBody>
          <a:bodyPr anchorCtr="0" anchor="ctr" bIns="91425" lIns="91425" rIns="91425" tIns="91425"/>
          <a:lstStyle>
            <a:lvl1pPr indent="0" lvl="0" marL="0" marR="0" rtl="0" algn="ctr">
              <a:spcBef>
                <a:spcPts val="0"/>
              </a:spcBef>
              <a:defRPr b="0" i="0" sz="1200" u="none" cap="none" strike="noStrike">
                <a:solidFill>
                  <a:srgbClr val="888888"/>
                </a:solidFill>
                <a:latin typeface="Calibri"/>
                <a:ea typeface="Calibri"/>
                <a:cs typeface="Calibri"/>
                <a:sym typeface="Calibri"/>
              </a:defRPr>
            </a:lvl1pPr>
            <a:lvl2pPr indent="0" lvl="1" marL="457200" marR="0" rtl="0" algn="l">
              <a:spcBef>
                <a:spcPts val="0"/>
              </a:spcBef>
              <a:defRPr b="0" i="0" sz="1800" u="none" cap="none" strike="noStrike">
                <a:solidFill>
                  <a:schemeClr val="dk1"/>
                </a:solidFill>
                <a:latin typeface="Calibri"/>
                <a:ea typeface="Calibri"/>
                <a:cs typeface="Calibri"/>
                <a:sym typeface="Calibri"/>
              </a:defRPr>
            </a:lvl2pPr>
            <a:lvl3pPr indent="0" lvl="2" marL="914400" marR="0" rtl="0" algn="l">
              <a:spcBef>
                <a:spcPts val="0"/>
              </a:spcBef>
              <a:defRPr b="0" i="0" sz="1800" u="none" cap="none" strike="noStrike">
                <a:solidFill>
                  <a:schemeClr val="dk1"/>
                </a:solidFill>
                <a:latin typeface="Calibri"/>
                <a:ea typeface="Calibri"/>
                <a:cs typeface="Calibri"/>
                <a:sym typeface="Calibri"/>
              </a:defRPr>
            </a:lvl3pPr>
            <a:lvl4pPr indent="0" lvl="3" marL="1371600" marR="0" rtl="0" algn="l">
              <a:spcBef>
                <a:spcPts val="0"/>
              </a:spcBef>
              <a:defRPr b="0" i="0" sz="1800" u="none" cap="none" strike="noStrike">
                <a:solidFill>
                  <a:schemeClr val="dk1"/>
                </a:solidFill>
                <a:latin typeface="Calibri"/>
                <a:ea typeface="Calibri"/>
                <a:cs typeface="Calibri"/>
                <a:sym typeface="Calibri"/>
              </a:defRPr>
            </a:lvl4pPr>
            <a:lvl5pPr indent="0" lvl="4" marL="1828800" marR="0" rtl="0" algn="l">
              <a:spcBef>
                <a:spcPts val="0"/>
              </a:spcBef>
              <a:defRPr b="0" i="0" sz="1800" u="none" cap="none" strike="noStrike">
                <a:solidFill>
                  <a:schemeClr val="dk1"/>
                </a:solidFill>
                <a:latin typeface="Calibri"/>
                <a:ea typeface="Calibri"/>
                <a:cs typeface="Calibri"/>
                <a:sym typeface="Calibri"/>
              </a:defRPr>
            </a:lvl5pPr>
            <a:lvl6pPr indent="0" lvl="5" marL="2286000" marR="0" rtl="0" algn="l">
              <a:spcBef>
                <a:spcPts val="0"/>
              </a:spcBef>
              <a:defRPr b="0" i="0" sz="1800" u="none" cap="none" strike="noStrike">
                <a:solidFill>
                  <a:schemeClr val="dk1"/>
                </a:solidFill>
                <a:latin typeface="Calibri"/>
                <a:ea typeface="Calibri"/>
                <a:cs typeface="Calibri"/>
                <a:sym typeface="Calibri"/>
              </a:defRPr>
            </a:lvl6pPr>
            <a:lvl7pPr indent="0" lvl="6" marL="2743200" marR="0" rtl="0" algn="l">
              <a:spcBef>
                <a:spcPts val="0"/>
              </a:spcBef>
              <a:defRPr b="0" i="0" sz="1800" u="none" cap="none" strike="noStrike">
                <a:solidFill>
                  <a:schemeClr val="dk1"/>
                </a:solidFill>
                <a:latin typeface="Calibri"/>
                <a:ea typeface="Calibri"/>
                <a:cs typeface="Calibri"/>
                <a:sym typeface="Calibri"/>
              </a:defRPr>
            </a:lvl7pPr>
            <a:lvl8pPr indent="0" lvl="7" marL="3200400" marR="0" rtl="0" algn="l">
              <a:spcBef>
                <a:spcPts val="0"/>
              </a:spcBef>
              <a:defRPr b="0" i="0" sz="1800" u="none" cap="none" strike="noStrike">
                <a:solidFill>
                  <a:schemeClr val="dk1"/>
                </a:solidFill>
                <a:latin typeface="Calibri"/>
                <a:ea typeface="Calibri"/>
                <a:cs typeface="Calibri"/>
                <a:sym typeface="Calibri"/>
              </a:defRPr>
            </a:lvl8pPr>
            <a:lvl9pPr indent="0" lvl="8" marL="3657600" marR="0" rtl="0" algn="l">
              <a:spcBef>
                <a:spcPts val="0"/>
              </a:spcBef>
              <a:defRPr b="0" i="0" sz="1800" u="none" cap="none" strike="noStrike">
                <a:solidFill>
                  <a:schemeClr val="dk1"/>
                </a:solidFill>
                <a:latin typeface="Calibri"/>
                <a:ea typeface="Calibri"/>
                <a:cs typeface="Calibri"/>
                <a:sym typeface="Calibri"/>
              </a:defRPr>
            </a:lvl9pPr>
          </a:lstStyle>
          <a:p/>
        </p:txBody>
      </p:sp>
      <p:sp>
        <p:nvSpPr>
          <p:cNvPr id="22" name="Shape 22"/>
          <p:cNvSpPr txBox="1"/>
          <p:nvPr>
            <p:ph idx="12" type="sldNum"/>
          </p:nvPr>
        </p:nvSpPr>
        <p:spPr>
          <a:xfrm>
            <a:off x="8610600" y="6356350"/>
            <a:ext cx="27431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IN"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23" name="Shape 23"/>
        <p:cNvGrpSpPr/>
        <p:nvPr/>
      </p:nvGrpSpPr>
      <p:grpSpPr>
        <a:xfrm>
          <a:off x="0" y="0"/>
          <a:ext cx="0" cy="0"/>
          <a:chOff x="0" y="0"/>
          <a:chExt cx="0" cy="0"/>
        </a:xfrm>
      </p:grpSpPr>
      <p:sp>
        <p:nvSpPr>
          <p:cNvPr id="24" name="Shape 24"/>
          <p:cNvSpPr txBox="1"/>
          <p:nvPr>
            <p:ph type="title"/>
          </p:nvPr>
        </p:nvSpPr>
        <p:spPr>
          <a:xfrm>
            <a:off x="831850" y="1709738"/>
            <a:ext cx="10515599" cy="2852737"/>
          </a:xfrm>
          <a:prstGeom prst="rect">
            <a:avLst/>
          </a:prstGeom>
          <a:noFill/>
          <a:ln>
            <a:noFill/>
          </a:ln>
        </p:spPr>
        <p:txBody>
          <a:bodyPr anchorCtr="0" anchor="b" bIns="91425" lIns="91425" rIns="91425" tIns="91425"/>
          <a:lstStyle>
            <a:lvl1pPr lvl="0" rtl="0">
              <a:spcBef>
                <a:spcPts val="0"/>
              </a:spcBef>
              <a:defRPr sz="6000"/>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25" name="Shape 25"/>
          <p:cNvSpPr txBox="1"/>
          <p:nvPr>
            <p:ph idx="1" type="body"/>
          </p:nvPr>
        </p:nvSpPr>
        <p:spPr>
          <a:xfrm>
            <a:off x="831850" y="4589462"/>
            <a:ext cx="10515599" cy="1500187"/>
          </a:xfrm>
          <a:prstGeom prst="rect">
            <a:avLst/>
          </a:prstGeom>
          <a:noFill/>
          <a:ln>
            <a:noFill/>
          </a:ln>
        </p:spPr>
        <p:txBody>
          <a:bodyPr anchorCtr="0" anchor="t" bIns="91425" lIns="91425" rIns="91425" tIns="91425"/>
          <a:lstStyle>
            <a:lvl1pPr indent="0" lvl="0" marL="0" rtl="0">
              <a:spcBef>
                <a:spcPts val="0"/>
              </a:spcBef>
              <a:buClr>
                <a:srgbClr val="888888"/>
              </a:buClr>
              <a:buFont typeface="Calibri"/>
              <a:buNone/>
              <a:defRPr sz="2400">
                <a:solidFill>
                  <a:srgbClr val="888888"/>
                </a:solidFill>
              </a:defRPr>
            </a:lvl1pPr>
            <a:lvl2pPr indent="0" lvl="1" marL="457200" rtl="0">
              <a:spcBef>
                <a:spcPts val="0"/>
              </a:spcBef>
              <a:buClr>
                <a:srgbClr val="888888"/>
              </a:buClr>
              <a:buFont typeface="Calibri"/>
              <a:buNone/>
              <a:defRPr sz="2000">
                <a:solidFill>
                  <a:srgbClr val="888888"/>
                </a:solidFill>
              </a:defRPr>
            </a:lvl2pPr>
            <a:lvl3pPr indent="0" lvl="2" marL="914400" rtl="0">
              <a:spcBef>
                <a:spcPts val="0"/>
              </a:spcBef>
              <a:buClr>
                <a:srgbClr val="888888"/>
              </a:buClr>
              <a:buFont typeface="Calibri"/>
              <a:buNone/>
              <a:defRPr sz="1800">
                <a:solidFill>
                  <a:srgbClr val="888888"/>
                </a:solidFill>
              </a:defRPr>
            </a:lvl3pPr>
            <a:lvl4pPr indent="0" lvl="3" marL="1371600" rtl="0">
              <a:spcBef>
                <a:spcPts val="0"/>
              </a:spcBef>
              <a:buClr>
                <a:srgbClr val="888888"/>
              </a:buClr>
              <a:buFont typeface="Calibri"/>
              <a:buNone/>
              <a:defRPr sz="1600">
                <a:solidFill>
                  <a:srgbClr val="888888"/>
                </a:solidFill>
              </a:defRPr>
            </a:lvl4pPr>
            <a:lvl5pPr indent="0" lvl="4" marL="1828800" rtl="0">
              <a:spcBef>
                <a:spcPts val="0"/>
              </a:spcBef>
              <a:buClr>
                <a:srgbClr val="888888"/>
              </a:buClr>
              <a:buFont typeface="Calibri"/>
              <a:buNone/>
              <a:defRPr sz="1600">
                <a:solidFill>
                  <a:srgbClr val="888888"/>
                </a:solidFill>
              </a:defRPr>
            </a:lvl5pPr>
            <a:lvl6pPr indent="0" lvl="5" marL="2286000" rtl="0">
              <a:spcBef>
                <a:spcPts val="0"/>
              </a:spcBef>
              <a:buClr>
                <a:srgbClr val="888888"/>
              </a:buClr>
              <a:buFont typeface="Calibri"/>
              <a:buNone/>
              <a:defRPr sz="1600">
                <a:solidFill>
                  <a:srgbClr val="888888"/>
                </a:solidFill>
              </a:defRPr>
            </a:lvl6pPr>
            <a:lvl7pPr indent="0" lvl="6" marL="2743200" rtl="0">
              <a:spcBef>
                <a:spcPts val="0"/>
              </a:spcBef>
              <a:buClr>
                <a:srgbClr val="888888"/>
              </a:buClr>
              <a:buFont typeface="Calibri"/>
              <a:buNone/>
              <a:defRPr sz="1600">
                <a:solidFill>
                  <a:srgbClr val="888888"/>
                </a:solidFill>
              </a:defRPr>
            </a:lvl7pPr>
            <a:lvl8pPr indent="0" lvl="7" marL="3200400" rtl="0">
              <a:spcBef>
                <a:spcPts val="0"/>
              </a:spcBef>
              <a:buClr>
                <a:srgbClr val="888888"/>
              </a:buClr>
              <a:buFont typeface="Calibri"/>
              <a:buNone/>
              <a:defRPr sz="1600">
                <a:solidFill>
                  <a:srgbClr val="888888"/>
                </a:solidFill>
              </a:defRPr>
            </a:lvl8pPr>
            <a:lvl9pPr indent="0" lvl="8" marL="3657600" rtl="0">
              <a:spcBef>
                <a:spcPts val="0"/>
              </a:spcBef>
              <a:buClr>
                <a:srgbClr val="888888"/>
              </a:buClr>
              <a:buFont typeface="Calibri"/>
              <a:buNone/>
              <a:defRPr sz="1600">
                <a:solidFill>
                  <a:srgbClr val="888888"/>
                </a:solidFill>
              </a:defRPr>
            </a:lvl9pPr>
          </a:lstStyle>
          <a:p/>
        </p:txBody>
      </p:sp>
      <p:sp>
        <p:nvSpPr>
          <p:cNvPr id="26" name="Shape 26"/>
          <p:cNvSpPr txBox="1"/>
          <p:nvPr>
            <p:ph idx="10" type="dt"/>
          </p:nvPr>
        </p:nvSpPr>
        <p:spPr>
          <a:xfrm>
            <a:off x="838200" y="6356350"/>
            <a:ext cx="2743199" cy="365125"/>
          </a:xfrm>
          <a:prstGeom prst="rect">
            <a:avLst/>
          </a:prstGeom>
          <a:noFill/>
          <a:ln>
            <a:noFill/>
          </a:ln>
        </p:spPr>
        <p:txBody>
          <a:bodyPr anchorCtr="0" anchor="ctr" bIns="91425" lIns="91425" rIns="91425" tIns="91425"/>
          <a:lstStyle>
            <a:lvl1pPr indent="0" lvl="0" marL="0" marR="0" rtl="0" algn="l">
              <a:spcBef>
                <a:spcPts val="0"/>
              </a:spcBef>
              <a:defRPr b="0" i="0" sz="1200" u="none" cap="none" strike="noStrike">
                <a:solidFill>
                  <a:srgbClr val="888888"/>
                </a:solidFill>
                <a:latin typeface="Calibri"/>
                <a:ea typeface="Calibri"/>
                <a:cs typeface="Calibri"/>
                <a:sym typeface="Calibri"/>
              </a:defRPr>
            </a:lvl1pPr>
            <a:lvl2pPr indent="0" lvl="1" marL="457200" marR="0" rtl="0" algn="l">
              <a:spcBef>
                <a:spcPts val="0"/>
              </a:spcBef>
              <a:defRPr b="0" i="0" sz="1800" u="none" cap="none" strike="noStrike">
                <a:solidFill>
                  <a:schemeClr val="dk1"/>
                </a:solidFill>
                <a:latin typeface="Calibri"/>
                <a:ea typeface="Calibri"/>
                <a:cs typeface="Calibri"/>
                <a:sym typeface="Calibri"/>
              </a:defRPr>
            </a:lvl2pPr>
            <a:lvl3pPr indent="0" lvl="2" marL="914400" marR="0" rtl="0" algn="l">
              <a:spcBef>
                <a:spcPts val="0"/>
              </a:spcBef>
              <a:defRPr b="0" i="0" sz="1800" u="none" cap="none" strike="noStrike">
                <a:solidFill>
                  <a:schemeClr val="dk1"/>
                </a:solidFill>
                <a:latin typeface="Calibri"/>
                <a:ea typeface="Calibri"/>
                <a:cs typeface="Calibri"/>
                <a:sym typeface="Calibri"/>
              </a:defRPr>
            </a:lvl3pPr>
            <a:lvl4pPr indent="0" lvl="3" marL="1371600" marR="0" rtl="0" algn="l">
              <a:spcBef>
                <a:spcPts val="0"/>
              </a:spcBef>
              <a:defRPr b="0" i="0" sz="1800" u="none" cap="none" strike="noStrike">
                <a:solidFill>
                  <a:schemeClr val="dk1"/>
                </a:solidFill>
                <a:latin typeface="Calibri"/>
                <a:ea typeface="Calibri"/>
                <a:cs typeface="Calibri"/>
                <a:sym typeface="Calibri"/>
              </a:defRPr>
            </a:lvl4pPr>
            <a:lvl5pPr indent="0" lvl="4" marL="1828800" marR="0" rtl="0" algn="l">
              <a:spcBef>
                <a:spcPts val="0"/>
              </a:spcBef>
              <a:defRPr b="0" i="0" sz="1800" u="none" cap="none" strike="noStrike">
                <a:solidFill>
                  <a:schemeClr val="dk1"/>
                </a:solidFill>
                <a:latin typeface="Calibri"/>
                <a:ea typeface="Calibri"/>
                <a:cs typeface="Calibri"/>
                <a:sym typeface="Calibri"/>
              </a:defRPr>
            </a:lvl5pPr>
            <a:lvl6pPr indent="0" lvl="5" marL="2286000" marR="0" rtl="0" algn="l">
              <a:spcBef>
                <a:spcPts val="0"/>
              </a:spcBef>
              <a:defRPr b="0" i="0" sz="1800" u="none" cap="none" strike="noStrike">
                <a:solidFill>
                  <a:schemeClr val="dk1"/>
                </a:solidFill>
                <a:latin typeface="Calibri"/>
                <a:ea typeface="Calibri"/>
                <a:cs typeface="Calibri"/>
                <a:sym typeface="Calibri"/>
              </a:defRPr>
            </a:lvl6pPr>
            <a:lvl7pPr indent="0" lvl="6" marL="2743200" marR="0" rtl="0" algn="l">
              <a:spcBef>
                <a:spcPts val="0"/>
              </a:spcBef>
              <a:defRPr b="0" i="0" sz="1800" u="none" cap="none" strike="noStrike">
                <a:solidFill>
                  <a:schemeClr val="dk1"/>
                </a:solidFill>
                <a:latin typeface="Calibri"/>
                <a:ea typeface="Calibri"/>
                <a:cs typeface="Calibri"/>
                <a:sym typeface="Calibri"/>
              </a:defRPr>
            </a:lvl7pPr>
            <a:lvl8pPr indent="0" lvl="7" marL="3200400" marR="0" rtl="0" algn="l">
              <a:spcBef>
                <a:spcPts val="0"/>
              </a:spcBef>
              <a:defRPr b="0" i="0" sz="1800" u="none" cap="none" strike="noStrike">
                <a:solidFill>
                  <a:schemeClr val="dk1"/>
                </a:solidFill>
                <a:latin typeface="Calibri"/>
                <a:ea typeface="Calibri"/>
                <a:cs typeface="Calibri"/>
                <a:sym typeface="Calibri"/>
              </a:defRPr>
            </a:lvl8pPr>
            <a:lvl9pPr indent="0" lvl="8" marL="3657600" marR="0" rtl="0" algn="l">
              <a:spcBef>
                <a:spcPts val="0"/>
              </a:spcBef>
              <a:defRPr b="0" i="0" sz="1800" u="none" cap="none" strike="noStrike">
                <a:solidFill>
                  <a:schemeClr val="dk1"/>
                </a:solidFill>
                <a:latin typeface="Calibri"/>
                <a:ea typeface="Calibri"/>
                <a:cs typeface="Calibri"/>
                <a:sym typeface="Calibri"/>
              </a:defRPr>
            </a:lvl9pPr>
          </a:lstStyle>
          <a:p/>
        </p:txBody>
      </p:sp>
      <p:sp>
        <p:nvSpPr>
          <p:cNvPr id="27" name="Shape 27"/>
          <p:cNvSpPr txBox="1"/>
          <p:nvPr>
            <p:ph idx="11" type="ftr"/>
          </p:nvPr>
        </p:nvSpPr>
        <p:spPr>
          <a:xfrm>
            <a:off x="4038600" y="6356350"/>
            <a:ext cx="4114800" cy="365125"/>
          </a:xfrm>
          <a:prstGeom prst="rect">
            <a:avLst/>
          </a:prstGeom>
          <a:noFill/>
          <a:ln>
            <a:noFill/>
          </a:ln>
        </p:spPr>
        <p:txBody>
          <a:bodyPr anchorCtr="0" anchor="ctr" bIns="91425" lIns="91425" rIns="91425" tIns="91425"/>
          <a:lstStyle>
            <a:lvl1pPr indent="0" lvl="0" marL="0" marR="0" rtl="0" algn="ctr">
              <a:spcBef>
                <a:spcPts val="0"/>
              </a:spcBef>
              <a:defRPr b="0" i="0" sz="1200" u="none" cap="none" strike="noStrike">
                <a:solidFill>
                  <a:srgbClr val="888888"/>
                </a:solidFill>
                <a:latin typeface="Calibri"/>
                <a:ea typeface="Calibri"/>
                <a:cs typeface="Calibri"/>
                <a:sym typeface="Calibri"/>
              </a:defRPr>
            </a:lvl1pPr>
            <a:lvl2pPr indent="0" lvl="1" marL="457200" marR="0" rtl="0" algn="l">
              <a:spcBef>
                <a:spcPts val="0"/>
              </a:spcBef>
              <a:defRPr b="0" i="0" sz="1800" u="none" cap="none" strike="noStrike">
                <a:solidFill>
                  <a:schemeClr val="dk1"/>
                </a:solidFill>
                <a:latin typeface="Calibri"/>
                <a:ea typeface="Calibri"/>
                <a:cs typeface="Calibri"/>
                <a:sym typeface="Calibri"/>
              </a:defRPr>
            </a:lvl2pPr>
            <a:lvl3pPr indent="0" lvl="2" marL="914400" marR="0" rtl="0" algn="l">
              <a:spcBef>
                <a:spcPts val="0"/>
              </a:spcBef>
              <a:defRPr b="0" i="0" sz="1800" u="none" cap="none" strike="noStrike">
                <a:solidFill>
                  <a:schemeClr val="dk1"/>
                </a:solidFill>
                <a:latin typeface="Calibri"/>
                <a:ea typeface="Calibri"/>
                <a:cs typeface="Calibri"/>
                <a:sym typeface="Calibri"/>
              </a:defRPr>
            </a:lvl3pPr>
            <a:lvl4pPr indent="0" lvl="3" marL="1371600" marR="0" rtl="0" algn="l">
              <a:spcBef>
                <a:spcPts val="0"/>
              </a:spcBef>
              <a:defRPr b="0" i="0" sz="1800" u="none" cap="none" strike="noStrike">
                <a:solidFill>
                  <a:schemeClr val="dk1"/>
                </a:solidFill>
                <a:latin typeface="Calibri"/>
                <a:ea typeface="Calibri"/>
                <a:cs typeface="Calibri"/>
                <a:sym typeface="Calibri"/>
              </a:defRPr>
            </a:lvl4pPr>
            <a:lvl5pPr indent="0" lvl="4" marL="1828800" marR="0" rtl="0" algn="l">
              <a:spcBef>
                <a:spcPts val="0"/>
              </a:spcBef>
              <a:defRPr b="0" i="0" sz="1800" u="none" cap="none" strike="noStrike">
                <a:solidFill>
                  <a:schemeClr val="dk1"/>
                </a:solidFill>
                <a:latin typeface="Calibri"/>
                <a:ea typeface="Calibri"/>
                <a:cs typeface="Calibri"/>
                <a:sym typeface="Calibri"/>
              </a:defRPr>
            </a:lvl5pPr>
            <a:lvl6pPr indent="0" lvl="5" marL="2286000" marR="0" rtl="0" algn="l">
              <a:spcBef>
                <a:spcPts val="0"/>
              </a:spcBef>
              <a:defRPr b="0" i="0" sz="1800" u="none" cap="none" strike="noStrike">
                <a:solidFill>
                  <a:schemeClr val="dk1"/>
                </a:solidFill>
                <a:latin typeface="Calibri"/>
                <a:ea typeface="Calibri"/>
                <a:cs typeface="Calibri"/>
                <a:sym typeface="Calibri"/>
              </a:defRPr>
            </a:lvl6pPr>
            <a:lvl7pPr indent="0" lvl="6" marL="2743200" marR="0" rtl="0" algn="l">
              <a:spcBef>
                <a:spcPts val="0"/>
              </a:spcBef>
              <a:defRPr b="0" i="0" sz="1800" u="none" cap="none" strike="noStrike">
                <a:solidFill>
                  <a:schemeClr val="dk1"/>
                </a:solidFill>
                <a:latin typeface="Calibri"/>
                <a:ea typeface="Calibri"/>
                <a:cs typeface="Calibri"/>
                <a:sym typeface="Calibri"/>
              </a:defRPr>
            </a:lvl7pPr>
            <a:lvl8pPr indent="0" lvl="7" marL="3200400" marR="0" rtl="0" algn="l">
              <a:spcBef>
                <a:spcPts val="0"/>
              </a:spcBef>
              <a:defRPr b="0" i="0" sz="1800" u="none" cap="none" strike="noStrike">
                <a:solidFill>
                  <a:schemeClr val="dk1"/>
                </a:solidFill>
                <a:latin typeface="Calibri"/>
                <a:ea typeface="Calibri"/>
                <a:cs typeface="Calibri"/>
                <a:sym typeface="Calibri"/>
              </a:defRPr>
            </a:lvl8pPr>
            <a:lvl9pPr indent="0" lvl="8" marL="3657600" marR="0" rtl="0" algn="l">
              <a:spcBef>
                <a:spcPts val="0"/>
              </a:spcBef>
              <a:defRPr b="0" i="0" sz="1800" u="none" cap="none" strike="noStrike">
                <a:solidFill>
                  <a:schemeClr val="dk1"/>
                </a:solidFill>
                <a:latin typeface="Calibri"/>
                <a:ea typeface="Calibri"/>
                <a:cs typeface="Calibri"/>
                <a:sym typeface="Calibri"/>
              </a:defRPr>
            </a:lvl9pPr>
          </a:lstStyle>
          <a:p/>
        </p:txBody>
      </p:sp>
      <p:sp>
        <p:nvSpPr>
          <p:cNvPr id="28" name="Shape 28"/>
          <p:cNvSpPr txBox="1"/>
          <p:nvPr>
            <p:ph idx="12" type="sldNum"/>
          </p:nvPr>
        </p:nvSpPr>
        <p:spPr>
          <a:xfrm>
            <a:off x="8610600" y="6356350"/>
            <a:ext cx="27431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IN"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29" name="Shape 29"/>
        <p:cNvGrpSpPr/>
        <p:nvPr/>
      </p:nvGrpSpPr>
      <p:grpSpPr>
        <a:xfrm>
          <a:off x="0" y="0"/>
          <a:ext cx="0" cy="0"/>
          <a:chOff x="0" y="0"/>
          <a:chExt cx="0" cy="0"/>
        </a:xfrm>
      </p:grpSpPr>
      <p:sp>
        <p:nvSpPr>
          <p:cNvPr id="30" name="Shape 30"/>
          <p:cNvSpPr txBox="1"/>
          <p:nvPr>
            <p:ph type="title"/>
          </p:nvPr>
        </p:nvSpPr>
        <p:spPr>
          <a:xfrm>
            <a:off x="838200" y="365125"/>
            <a:ext cx="10515599" cy="1325562"/>
          </a:xfrm>
          <a:prstGeom prst="rect">
            <a:avLst/>
          </a:prstGeom>
          <a:noFill/>
          <a:ln>
            <a:noFill/>
          </a:ln>
        </p:spPr>
        <p:txBody>
          <a:bodyPr anchorCtr="0" anchor="ctr" bIns="91425" lIns="91425" rIns="91425" tIns="91425"/>
          <a:lstStyle>
            <a:lvl1pPr lvl="0" rtl="0" algn="l">
              <a:lnSpc>
                <a:spcPct val="90000"/>
              </a:lnSpc>
              <a:spcBef>
                <a:spcPts val="0"/>
              </a:spcBef>
              <a:buClr>
                <a:schemeClr val="dk1"/>
              </a:buClr>
              <a:buFont typeface="Calibri"/>
              <a:buNone/>
              <a:defRPr sz="4400">
                <a:solidFill>
                  <a:schemeClr val="dk1"/>
                </a:solidFill>
                <a:latin typeface="Calibri"/>
                <a:ea typeface="Calibri"/>
                <a:cs typeface="Calibri"/>
                <a:sym typeface="Calibri"/>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31" name="Shape 31"/>
          <p:cNvSpPr txBox="1"/>
          <p:nvPr>
            <p:ph idx="1" type="body"/>
          </p:nvPr>
        </p:nvSpPr>
        <p:spPr>
          <a:xfrm>
            <a:off x="838200" y="1825625"/>
            <a:ext cx="5181600" cy="4351338"/>
          </a:xfrm>
          <a:prstGeom prst="rect">
            <a:avLst/>
          </a:prstGeom>
          <a:noFill/>
          <a:ln>
            <a:noFill/>
          </a:ln>
        </p:spPr>
        <p:txBody>
          <a:bodyPr anchorCtr="0" anchor="t" bIns="91425" lIns="91425" rIns="91425" tIns="91425"/>
          <a:lstStyle>
            <a:lvl1pPr indent="-50800" lvl="0" marL="228600" rtl="0" algn="l">
              <a:lnSpc>
                <a:spcPct val="90000"/>
              </a:lnSpc>
              <a:spcBef>
                <a:spcPts val="1000"/>
              </a:spcBef>
              <a:buClr>
                <a:schemeClr val="dk1"/>
              </a:buClr>
              <a:buFont typeface="Arial"/>
              <a:buChar char="•"/>
              <a:defRPr sz="2800">
                <a:solidFill>
                  <a:schemeClr val="dk1"/>
                </a:solidFill>
                <a:latin typeface="Calibri"/>
                <a:ea typeface="Calibri"/>
                <a:cs typeface="Calibri"/>
                <a:sym typeface="Calibri"/>
              </a:defRPr>
            </a:lvl1pPr>
            <a:lvl2pPr indent="-76200" lvl="1" marL="685800" rtl="0" algn="l">
              <a:lnSpc>
                <a:spcPct val="90000"/>
              </a:lnSpc>
              <a:spcBef>
                <a:spcPts val="500"/>
              </a:spcBef>
              <a:buClr>
                <a:schemeClr val="dk1"/>
              </a:buClr>
              <a:buFont typeface="Arial"/>
              <a:buChar char="•"/>
              <a:defRPr sz="2400">
                <a:solidFill>
                  <a:schemeClr val="dk1"/>
                </a:solidFill>
                <a:latin typeface="Calibri"/>
                <a:ea typeface="Calibri"/>
                <a:cs typeface="Calibri"/>
                <a:sym typeface="Calibri"/>
              </a:defRPr>
            </a:lvl2pPr>
            <a:lvl3pPr indent="-101600" lvl="2" marL="1143000" rtl="0" algn="l">
              <a:lnSpc>
                <a:spcPct val="90000"/>
              </a:lnSpc>
              <a:spcBef>
                <a:spcPts val="500"/>
              </a:spcBef>
              <a:buClr>
                <a:schemeClr val="dk1"/>
              </a:buClr>
              <a:buFont typeface="Arial"/>
              <a:buChar char="•"/>
              <a:defRPr sz="2000">
                <a:solidFill>
                  <a:schemeClr val="dk1"/>
                </a:solidFill>
                <a:latin typeface="Calibri"/>
                <a:ea typeface="Calibri"/>
                <a:cs typeface="Calibri"/>
                <a:sym typeface="Calibri"/>
              </a:defRPr>
            </a:lvl3pPr>
            <a:lvl4pPr indent="-114300" lvl="3" marL="1600200" rtl="0" algn="l">
              <a:lnSpc>
                <a:spcPct val="90000"/>
              </a:lnSpc>
              <a:spcBef>
                <a:spcPts val="500"/>
              </a:spcBef>
              <a:buClr>
                <a:schemeClr val="dk1"/>
              </a:buClr>
              <a:buFont typeface="Arial"/>
              <a:buChar char="•"/>
              <a:defRPr sz="1800">
                <a:solidFill>
                  <a:schemeClr val="dk1"/>
                </a:solidFill>
                <a:latin typeface="Calibri"/>
                <a:ea typeface="Calibri"/>
                <a:cs typeface="Calibri"/>
                <a:sym typeface="Calibri"/>
              </a:defRPr>
            </a:lvl4pPr>
            <a:lvl5pPr indent="-114300" lvl="4" marL="2057400" rtl="0" algn="l">
              <a:lnSpc>
                <a:spcPct val="90000"/>
              </a:lnSpc>
              <a:spcBef>
                <a:spcPts val="500"/>
              </a:spcBef>
              <a:buClr>
                <a:schemeClr val="dk1"/>
              </a:buClr>
              <a:buFont typeface="Arial"/>
              <a:buChar char="•"/>
              <a:defRPr sz="1800">
                <a:solidFill>
                  <a:schemeClr val="dk1"/>
                </a:solidFill>
                <a:latin typeface="Calibri"/>
                <a:ea typeface="Calibri"/>
                <a:cs typeface="Calibri"/>
                <a:sym typeface="Calibri"/>
              </a:defRPr>
            </a:lvl5pPr>
            <a:lvl6pPr indent="-114300" lvl="5" marL="2514600" rtl="0" algn="l">
              <a:lnSpc>
                <a:spcPct val="90000"/>
              </a:lnSpc>
              <a:spcBef>
                <a:spcPts val="500"/>
              </a:spcBef>
              <a:buClr>
                <a:schemeClr val="dk1"/>
              </a:buClr>
              <a:buFont typeface="Arial"/>
              <a:buChar char="•"/>
              <a:defRPr sz="1800">
                <a:solidFill>
                  <a:schemeClr val="dk1"/>
                </a:solidFill>
                <a:latin typeface="Calibri"/>
                <a:ea typeface="Calibri"/>
                <a:cs typeface="Calibri"/>
                <a:sym typeface="Calibri"/>
              </a:defRPr>
            </a:lvl6pPr>
            <a:lvl7pPr indent="-114300" lvl="6" marL="2971800" rtl="0" algn="l">
              <a:lnSpc>
                <a:spcPct val="90000"/>
              </a:lnSpc>
              <a:spcBef>
                <a:spcPts val="500"/>
              </a:spcBef>
              <a:buClr>
                <a:schemeClr val="dk1"/>
              </a:buClr>
              <a:buFont typeface="Arial"/>
              <a:buChar char="•"/>
              <a:defRPr sz="1800">
                <a:solidFill>
                  <a:schemeClr val="dk1"/>
                </a:solidFill>
                <a:latin typeface="Calibri"/>
                <a:ea typeface="Calibri"/>
                <a:cs typeface="Calibri"/>
                <a:sym typeface="Calibri"/>
              </a:defRPr>
            </a:lvl7pPr>
            <a:lvl8pPr indent="-114300" lvl="7" marL="3429000" rtl="0" algn="l">
              <a:lnSpc>
                <a:spcPct val="90000"/>
              </a:lnSpc>
              <a:spcBef>
                <a:spcPts val="500"/>
              </a:spcBef>
              <a:buClr>
                <a:schemeClr val="dk1"/>
              </a:buClr>
              <a:buFont typeface="Arial"/>
              <a:buChar char="•"/>
              <a:defRPr sz="1800">
                <a:solidFill>
                  <a:schemeClr val="dk1"/>
                </a:solidFill>
                <a:latin typeface="Calibri"/>
                <a:ea typeface="Calibri"/>
                <a:cs typeface="Calibri"/>
                <a:sym typeface="Calibri"/>
              </a:defRPr>
            </a:lvl8pPr>
            <a:lvl9pPr indent="-114300" lvl="8" marL="3886200" rtl="0" algn="l">
              <a:lnSpc>
                <a:spcPct val="90000"/>
              </a:lnSpc>
              <a:spcBef>
                <a:spcPts val="500"/>
              </a:spcBef>
              <a:buClr>
                <a:schemeClr val="dk1"/>
              </a:buClr>
              <a:buFont typeface="Arial"/>
              <a:buChar char="•"/>
              <a:defRPr sz="1800">
                <a:solidFill>
                  <a:schemeClr val="dk1"/>
                </a:solidFill>
                <a:latin typeface="Calibri"/>
                <a:ea typeface="Calibri"/>
                <a:cs typeface="Calibri"/>
                <a:sym typeface="Calibri"/>
              </a:defRPr>
            </a:lvl9pPr>
          </a:lstStyle>
          <a:p/>
        </p:txBody>
      </p:sp>
      <p:sp>
        <p:nvSpPr>
          <p:cNvPr id="32" name="Shape 32"/>
          <p:cNvSpPr txBox="1"/>
          <p:nvPr>
            <p:ph idx="2" type="body"/>
          </p:nvPr>
        </p:nvSpPr>
        <p:spPr>
          <a:xfrm>
            <a:off x="6172200" y="1825625"/>
            <a:ext cx="5181600" cy="4351338"/>
          </a:xfrm>
          <a:prstGeom prst="rect">
            <a:avLst/>
          </a:prstGeom>
          <a:noFill/>
          <a:ln>
            <a:noFill/>
          </a:ln>
        </p:spPr>
        <p:txBody>
          <a:bodyPr anchorCtr="0" anchor="t" bIns="91425" lIns="91425" rIns="91425" tIns="91425"/>
          <a:lstStyle>
            <a:lvl1pPr indent="-50800" lvl="0" marL="228600" rtl="0" algn="l">
              <a:lnSpc>
                <a:spcPct val="90000"/>
              </a:lnSpc>
              <a:spcBef>
                <a:spcPts val="1000"/>
              </a:spcBef>
              <a:buClr>
                <a:schemeClr val="dk1"/>
              </a:buClr>
              <a:buFont typeface="Arial"/>
              <a:buChar char="•"/>
              <a:defRPr sz="2800">
                <a:solidFill>
                  <a:schemeClr val="dk1"/>
                </a:solidFill>
                <a:latin typeface="Calibri"/>
                <a:ea typeface="Calibri"/>
                <a:cs typeface="Calibri"/>
                <a:sym typeface="Calibri"/>
              </a:defRPr>
            </a:lvl1pPr>
            <a:lvl2pPr indent="-76200" lvl="1" marL="685800" rtl="0" algn="l">
              <a:lnSpc>
                <a:spcPct val="90000"/>
              </a:lnSpc>
              <a:spcBef>
                <a:spcPts val="500"/>
              </a:spcBef>
              <a:buClr>
                <a:schemeClr val="dk1"/>
              </a:buClr>
              <a:buFont typeface="Arial"/>
              <a:buChar char="•"/>
              <a:defRPr sz="2400">
                <a:solidFill>
                  <a:schemeClr val="dk1"/>
                </a:solidFill>
                <a:latin typeface="Calibri"/>
                <a:ea typeface="Calibri"/>
                <a:cs typeface="Calibri"/>
                <a:sym typeface="Calibri"/>
              </a:defRPr>
            </a:lvl2pPr>
            <a:lvl3pPr indent="-101600" lvl="2" marL="1143000" rtl="0" algn="l">
              <a:lnSpc>
                <a:spcPct val="90000"/>
              </a:lnSpc>
              <a:spcBef>
                <a:spcPts val="500"/>
              </a:spcBef>
              <a:buClr>
                <a:schemeClr val="dk1"/>
              </a:buClr>
              <a:buFont typeface="Arial"/>
              <a:buChar char="•"/>
              <a:defRPr sz="2000">
                <a:solidFill>
                  <a:schemeClr val="dk1"/>
                </a:solidFill>
                <a:latin typeface="Calibri"/>
                <a:ea typeface="Calibri"/>
                <a:cs typeface="Calibri"/>
                <a:sym typeface="Calibri"/>
              </a:defRPr>
            </a:lvl3pPr>
            <a:lvl4pPr indent="-114300" lvl="3" marL="1600200" rtl="0" algn="l">
              <a:lnSpc>
                <a:spcPct val="90000"/>
              </a:lnSpc>
              <a:spcBef>
                <a:spcPts val="500"/>
              </a:spcBef>
              <a:buClr>
                <a:schemeClr val="dk1"/>
              </a:buClr>
              <a:buFont typeface="Arial"/>
              <a:buChar char="•"/>
              <a:defRPr sz="1800">
                <a:solidFill>
                  <a:schemeClr val="dk1"/>
                </a:solidFill>
                <a:latin typeface="Calibri"/>
                <a:ea typeface="Calibri"/>
                <a:cs typeface="Calibri"/>
                <a:sym typeface="Calibri"/>
              </a:defRPr>
            </a:lvl4pPr>
            <a:lvl5pPr indent="-114300" lvl="4" marL="2057400" rtl="0" algn="l">
              <a:lnSpc>
                <a:spcPct val="90000"/>
              </a:lnSpc>
              <a:spcBef>
                <a:spcPts val="500"/>
              </a:spcBef>
              <a:buClr>
                <a:schemeClr val="dk1"/>
              </a:buClr>
              <a:buFont typeface="Arial"/>
              <a:buChar char="•"/>
              <a:defRPr sz="1800">
                <a:solidFill>
                  <a:schemeClr val="dk1"/>
                </a:solidFill>
                <a:latin typeface="Calibri"/>
                <a:ea typeface="Calibri"/>
                <a:cs typeface="Calibri"/>
                <a:sym typeface="Calibri"/>
              </a:defRPr>
            </a:lvl5pPr>
            <a:lvl6pPr indent="-114300" lvl="5" marL="2514600" rtl="0" algn="l">
              <a:lnSpc>
                <a:spcPct val="90000"/>
              </a:lnSpc>
              <a:spcBef>
                <a:spcPts val="500"/>
              </a:spcBef>
              <a:buClr>
                <a:schemeClr val="dk1"/>
              </a:buClr>
              <a:buFont typeface="Arial"/>
              <a:buChar char="•"/>
              <a:defRPr sz="1800">
                <a:solidFill>
                  <a:schemeClr val="dk1"/>
                </a:solidFill>
                <a:latin typeface="Calibri"/>
                <a:ea typeface="Calibri"/>
                <a:cs typeface="Calibri"/>
                <a:sym typeface="Calibri"/>
              </a:defRPr>
            </a:lvl6pPr>
            <a:lvl7pPr indent="-114300" lvl="6" marL="2971800" rtl="0" algn="l">
              <a:lnSpc>
                <a:spcPct val="90000"/>
              </a:lnSpc>
              <a:spcBef>
                <a:spcPts val="500"/>
              </a:spcBef>
              <a:buClr>
                <a:schemeClr val="dk1"/>
              </a:buClr>
              <a:buFont typeface="Arial"/>
              <a:buChar char="•"/>
              <a:defRPr sz="1800">
                <a:solidFill>
                  <a:schemeClr val="dk1"/>
                </a:solidFill>
                <a:latin typeface="Calibri"/>
                <a:ea typeface="Calibri"/>
                <a:cs typeface="Calibri"/>
                <a:sym typeface="Calibri"/>
              </a:defRPr>
            </a:lvl7pPr>
            <a:lvl8pPr indent="-114300" lvl="7" marL="3429000" rtl="0" algn="l">
              <a:lnSpc>
                <a:spcPct val="90000"/>
              </a:lnSpc>
              <a:spcBef>
                <a:spcPts val="500"/>
              </a:spcBef>
              <a:buClr>
                <a:schemeClr val="dk1"/>
              </a:buClr>
              <a:buFont typeface="Arial"/>
              <a:buChar char="•"/>
              <a:defRPr sz="1800">
                <a:solidFill>
                  <a:schemeClr val="dk1"/>
                </a:solidFill>
                <a:latin typeface="Calibri"/>
                <a:ea typeface="Calibri"/>
                <a:cs typeface="Calibri"/>
                <a:sym typeface="Calibri"/>
              </a:defRPr>
            </a:lvl8pPr>
            <a:lvl9pPr indent="-114300" lvl="8" marL="3886200" rtl="0" algn="l">
              <a:lnSpc>
                <a:spcPct val="90000"/>
              </a:lnSpc>
              <a:spcBef>
                <a:spcPts val="500"/>
              </a:spcBef>
              <a:buClr>
                <a:schemeClr val="dk1"/>
              </a:buClr>
              <a:buFont typeface="Arial"/>
              <a:buChar char="•"/>
              <a:defRPr sz="1800">
                <a:solidFill>
                  <a:schemeClr val="dk1"/>
                </a:solidFill>
                <a:latin typeface="Calibri"/>
                <a:ea typeface="Calibri"/>
                <a:cs typeface="Calibri"/>
                <a:sym typeface="Calibri"/>
              </a:defRPr>
            </a:lvl9pPr>
          </a:lstStyle>
          <a:p/>
        </p:txBody>
      </p:sp>
      <p:sp>
        <p:nvSpPr>
          <p:cNvPr id="33" name="Shape 33"/>
          <p:cNvSpPr txBox="1"/>
          <p:nvPr>
            <p:ph idx="10" type="dt"/>
          </p:nvPr>
        </p:nvSpPr>
        <p:spPr>
          <a:xfrm>
            <a:off x="838200" y="6356350"/>
            <a:ext cx="2743199" cy="365125"/>
          </a:xfrm>
          <a:prstGeom prst="rect">
            <a:avLst/>
          </a:prstGeom>
          <a:noFill/>
          <a:ln>
            <a:noFill/>
          </a:ln>
        </p:spPr>
        <p:txBody>
          <a:bodyPr anchorCtr="0" anchor="ctr" bIns="91425" lIns="91425" rIns="91425" tIns="91425"/>
          <a:lstStyle>
            <a:lvl1pPr indent="0" lvl="0" marL="0" marR="0" rtl="0" algn="l">
              <a:spcBef>
                <a:spcPts val="0"/>
              </a:spcBef>
              <a:defRPr b="0" i="0" sz="1200" u="none" cap="none" strike="noStrike">
                <a:solidFill>
                  <a:srgbClr val="888888"/>
                </a:solidFill>
                <a:latin typeface="Calibri"/>
                <a:ea typeface="Calibri"/>
                <a:cs typeface="Calibri"/>
                <a:sym typeface="Calibri"/>
              </a:defRPr>
            </a:lvl1pPr>
            <a:lvl2pPr indent="0" lvl="1" marL="457200" marR="0" rtl="0" algn="l">
              <a:spcBef>
                <a:spcPts val="0"/>
              </a:spcBef>
              <a:defRPr b="0" i="0" sz="1800" u="none" cap="none" strike="noStrike">
                <a:solidFill>
                  <a:schemeClr val="dk1"/>
                </a:solidFill>
                <a:latin typeface="Calibri"/>
                <a:ea typeface="Calibri"/>
                <a:cs typeface="Calibri"/>
                <a:sym typeface="Calibri"/>
              </a:defRPr>
            </a:lvl2pPr>
            <a:lvl3pPr indent="0" lvl="2" marL="914400" marR="0" rtl="0" algn="l">
              <a:spcBef>
                <a:spcPts val="0"/>
              </a:spcBef>
              <a:defRPr b="0" i="0" sz="1800" u="none" cap="none" strike="noStrike">
                <a:solidFill>
                  <a:schemeClr val="dk1"/>
                </a:solidFill>
                <a:latin typeface="Calibri"/>
                <a:ea typeface="Calibri"/>
                <a:cs typeface="Calibri"/>
                <a:sym typeface="Calibri"/>
              </a:defRPr>
            </a:lvl3pPr>
            <a:lvl4pPr indent="0" lvl="3" marL="1371600" marR="0" rtl="0" algn="l">
              <a:spcBef>
                <a:spcPts val="0"/>
              </a:spcBef>
              <a:defRPr b="0" i="0" sz="1800" u="none" cap="none" strike="noStrike">
                <a:solidFill>
                  <a:schemeClr val="dk1"/>
                </a:solidFill>
                <a:latin typeface="Calibri"/>
                <a:ea typeface="Calibri"/>
                <a:cs typeface="Calibri"/>
                <a:sym typeface="Calibri"/>
              </a:defRPr>
            </a:lvl4pPr>
            <a:lvl5pPr indent="0" lvl="4" marL="1828800" marR="0" rtl="0" algn="l">
              <a:spcBef>
                <a:spcPts val="0"/>
              </a:spcBef>
              <a:defRPr b="0" i="0" sz="1800" u="none" cap="none" strike="noStrike">
                <a:solidFill>
                  <a:schemeClr val="dk1"/>
                </a:solidFill>
                <a:latin typeface="Calibri"/>
                <a:ea typeface="Calibri"/>
                <a:cs typeface="Calibri"/>
                <a:sym typeface="Calibri"/>
              </a:defRPr>
            </a:lvl5pPr>
            <a:lvl6pPr indent="0" lvl="5" marL="2286000" marR="0" rtl="0" algn="l">
              <a:spcBef>
                <a:spcPts val="0"/>
              </a:spcBef>
              <a:defRPr b="0" i="0" sz="1800" u="none" cap="none" strike="noStrike">
                <a:solidFill>
                  <a:schemeClr val="dk1"/>
                </a:solidFill>
                <a:latin typeface="Calibri"/>
                <a:ea typeface="Calibri"/>
                <a:cs typeface="Calibri"/>
                <a:sym typeface="Calibri"/>
              </a:defRPr>
            </a:lvl6pPr>
            <a:lvl7pPr indent="0" lvl="6" marL="2743200" marR="0" rtl="0" algn="l">
              <a:spcBef>
                <a:spcPts val="0"/>
              </a:spcBef>
              <a:defRPr b="0" i="0" sz="1800" u="none" cap="none" strike="noStrike">
                <a:solidFill>
                  <a:schemeClr val="dk1"/>
                </a:solidFill>
                <a:latin typeface="Calibri"/>
                <a:ea typeface="Calibri"/>
                <a:cs typeface="Calibri"/>
                <a:sym typeface="Calibri"/>
              </a:defRPr>
            </a:lvl7pPr>
            <a:lvl8pPr indent="0" lvl="7" marL="3200400" marR="0" rtl="0" algn="l">
              <a:spcBef>
                <a:spcPts val="0"/>
              </a:spcBef>
              <a:defRPr b="0" i="0" sz="1800" u="none" cap="none" strike="noStrike">
                <a:solidFill>
                  <a:schemeClr val="dk1"/>
                </a:solidFill>
                <a:latin typeface="Calibri"/>
                <a:ea typeface="Calibri"/>
                <a:cs typeface="Calibri"/>
                <a:sym typeface="Calibri"/>
              </a:defRPr>
            </a:lvl8pPr>
            <a:lvl9pPr indent="0" lvl="8" marL="3657600" marR="0" rtl="0" algn="l">
              <a:spcBef>
                <a:spcPts val="0"/>
              </a:spcBef>
              <a:defRPr b="0" i="0" sz="1800" u="none" cap="none" strike="noStrike">
                <a:solidFill>
                  <a:schemeClr val="dk1"/>
                </a:solidFill>
                <a:latin typeface="Calibri"/>
                <a:ea typeface="Calibri"/>
                <a:cs typeface="Calibri"/>
                <a:sym typeface="Calibri"/>
              </a:defRPr>
            </a:lvl9pPr>
          </a:lstStyle>
          <a:p/>
        </p:txBody>
      </p:sp>
      <p:sp>
        <p:nvSpPr>
          <p:cNvPr id="34" name="Shape 34"/>
          <p:cNvSpPr txBox="1"/>
          <p:nvPr>
            <p:ph idx="11" type="ftr"/>
          </p:nvPr>
        </p:nvSpPr>
        <p:spPr>
          <a:xfrm>
            <a:off x="4038600" y="6356350"/>
            <a:ext cx="4114800" cy="365125"/>
          </a:xfrm>
          <a:prstGeom prst="rect">
            <a:avLst/>
          </a:prstGeom>
          <a:noFill/>
          <a:ln>
            <a:noFill/>
          </a:ln>
        </p:spPr>
        <p:txBody>
          <a:bodyPr anchorCtr="0" anchor="ctr" bIns="91425" lIns="91425" rIns="91425" tIns="91425"/>
          <a:lstStyle>
            <a:lvl1pPr indent="0" lvl="0" marL="0" marR="0" rtl="0" algn="ctr">
              <a:spcBef>
                <a:spcPts val="0"/>
              </a:spcBef>
              <a:defRPr b="0" i="0" sz="1200" u="none" cap="none" strike="noStrike">
                <a:solidFill>
                  <a:srgbClr val="888888"/>
                </a:solidFill>
                <a:latin typeface="Calibri"/>
                <a:ea typeface="Calibri"/>
                <a:cs typeface="Calibri"/>
                <a:sym typeface="Calibri"/>
              </a:defRPr>
            </a:lvl1pPr>
            <a:lvl2pPr indent="0" lvl="1" marL="457200" marR="0" rtl="0" algn="l">
              <a:spcBef>
                <a:spcPts val="0"/>
              </a:spcBef>
              <a:defRPr b="0" i="0" sz="1800" u="none" cap="none" strike="noStrike">
                <a:solidFill>
                  <a:schemeClr val="dk1"/>
                </a:solidFill>
                <a:latin typeface="Calibri"/>
                <a:ea typeface="Calibri"/>
                <a:cs typeface="Calibri"/>
                <a:sym typeface="Calibri"/>
              </a:defRPr>
            </a:lvl2pPr>
            <a:lvl3pPr indent="0" lvl="2" marL="914400" marR="0" rtl="0" algn="l">
              <a:spcBef>
                <a:spcPts val="0"/>
              </a:spcBef>
              <a:defRPr b="0" i="0" sz="1800" u="none" cap="none" strike="noStrike">
                <a:solidFill>
                  <a:schemeClr val="dk1"/>
                </a:solidFill>
                <a:latin typeface="Calibri"/>
                <a:ea typeface="Calibri"/>
                <a:cs typeface="Calibri"/>
                <a:sym typeface="Calibri"/>
              </a:defRPr>
            </a:lvl3pPr>
            <a:lvl4pPr indent="0" lvl="3" marL="1371600" marR="0" rtl="0" algn="l">
              <a:spcBef>
                <a:spcPts val="0"/>
              </a:spcBef>
              <a:defRPr b="0" i="0" sz="1800" u="none" cap="none" strike="noStrike">
                <a:solidFill>
                  <a:schemeClr val="dk1"/>
                </a:solidFill>
                <a:latin typeface="Calibri"/>
                <a:ea typeface="Calibri"/>
                <a:cs typeface="Calibri"/>
                <a:sym typeface="Calibri"/>
              </a:defRPr>
            </a:lvl4pPr>
            <a:lvl5pPr indent="0" lvl="4" marL="1828800" marR="0" rtl="0" algn="l">
              <a:spcBef>
                <a:spcPts val="0"/>
              </a:spcBef>
              <a:defRPr b="0" i="0" sz="1800" u="none" cap="none" strike="noStrike">
                <a:solidFill>
                  <a:schemeClr val="dk1"/>
                </a:solidFill>
                <a:latin typeface="Calibri"/>
                <a:ea typeface="Calibri"/>
                <a:cs typeface="Calibri"/>
                <a:sym typeface="Calibri"/>
              </a:defRPr>
            </a:lvl5pPr>
            <a:lvl6pPr indent="0" lvl="5" marL="2286000" marR="0" rtl="0" algn="l">
              <a:spcBef>
                <a:spcPts val="0"/>
              </a:spcBef>
              <a:defRPr b="0" i="0" sz="1800" u="none" cap="none" strike="noStrike">
                <a:solidFill>
                  <a:schemeClr val="dk1"/>
                </a:solidFill>
                <a:latin typeface="Calibri"/>
                <a:ea typeface="Calibri"/>
                <a:cs typeface="Calibri"/>
                <a:sym typeface="Calibri"/>
              </a:defRPr>
            </a:lvl6pPr>
            <a:lvl7pPr indent="0" lvl="6" marL="2743200" marR="0" rtl="0" algn="l">
              <a:spcBef>
                <a:spcPts val="0"/>
              </a:spcBef>
              <a:defRPr b="0" i="0" sz="1800" u="none" cap="none" strike="noStrike">
                <a:solidFill>
                  <a:schemeClr val="dk1"/>
                </a:solidFill>
                <a:latin typeface="Calibri"/>
                <a:ea typeface="Calibri"/>
                <a:cs typeface="Calibri"/>
                <a:sym typeface="Calibri"/>
              </a:defRPr>
            </a:lvl7pPr>
            <a:lvl8pPr indent="0" lvl="7" marL="3200400" marR="0" rtl="0" algn="l">
              <a:spcBef>
                <a:spcPts val="0"/>
              </a:spcBef>
              <a:defRPr b="0" i="0" sz="1800" u="none" cap="none" strike="noStrike">
                <a:solidFill>
                  <a:schemeClr val="dk1"/>
                </a:solidFill>
                <a:latin typeface="Calibri"/>
                <a:ea typeface="Calibri"/>
                <a:cs typeface="Calibri"/>
                <a:sym typeface="Calibri"/>
              </a:defRPr>
            </a:lvl8pPr>
            <a:lvl9pPr indent="0" lvl="8" marL="3657600" marR="0" rtl="0" algn="l">
              <a:spcBef>
                <a:spcPts val="0"/>
              </a:spcBef>
              <a:defRPr b="0" i="0" sz="1800" u="none" cap="none" strike="noStrike">
                <a:solidFill>
                  <a:schemeClr val="dk1"/>
                </a:solidFill>
                <a:latin typeface="Calibri"/>
                <a:ea typeface="Calibri"/>
                <a:cs typeface="Calibri"/>
                <a:sym typeface="Calibri"/>
              </a:defRPr>
            </a:lvl9pPr>
          </a:lstStyle>
          <a:p/>
        </p:txBody>
      </p:sp>
      <p:sp>
        <p:nvSpPr>
          <p:cNvPr id="35" name="Shape 35"/>
          <p:cNvSpPr txBox="1"/>
          <p:nvPr>
            <p:ph idx="12" type="sldNum"/>
          </p:nvPr>
        </p:nvSpPr>
        <p:spPr>
          <a:xfrm>
            <a:off x="8610600" y="6356350"/>
            <a:ext cx="27431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IN"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ison">
    <p:spTree>
      <p:nvGrpSpPr>
        <p:cNvPr id="36" name="Shape 36"/>
        <p:cNvGrpSpPr/>
        <p:nvPr/>
      </p:nvGrpSpPr>
      <p:grpSpPr>
        <a:xfrm>
          <a:off x="0" y="0"/>
          <a:ext cx="0" cy="0"/>
          <a:chOff x="0" y="0"/>
          <a:chExt cx="0" cy="0"/>
        </a:xfrm>
      </p:grpSpPr>
      <p:sp>
        <p:nvSpPr>
          <p:cNvPr id="37" name="Shape 37"/>
          <p:cNvSpPr txBox="1"/>
          <p:nvPr>
            <p:ph type="title"/>
          </p:nvPr>
        </p:nvSpPr>
        <p:spPr>
          <a:xfrm>
            <a:off x="839787" y="365125"/>
            <a:ext cx="10515599" cy="1325562"/>
          </a:xfrm>
          <a:prstGeom prst="rect">
            <a:avLst/>
          </a:prstGeom>
          <a:noFill/>
          <a:ln>
            <a:noFill/>
          </a:ln>
        </p:spPr>
        <p:txBody>
          <a:bodyPr anchorCtr="0" anchor="ctr" bIns="91425" lIns="91425" rIns="91425" tIns="91425"/>
          <a:lstStyle>
            <a:lvl1pPr lvl="0" rtl="0" algn="l">
              <a:lnSpc>
                <a:spcPct val="90000"/>
              </a:lnSpc>
              <a:spcBef>
                <a:spcPts val="0"/>
              </a:spcBef>
              <a:buClr>
                <a:schemeClr val="dk1"/>
              </a:buClr>
              <a:buFont typeface="Calibri"/>
              <a:buNone/>
              <a:defRPr sz="4400">
                <a:solidFill>
                  <a:schemeClr val="dk1"/>
                </a:solidFill>
                <a:latin typeface="Calibri"/>
                <a:ea typeface="Calibri"/>
                <a:cs typeface="Calibri"/>
                <a:sym typeface="Calibri"/>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38" name="Shape 38"/>
          <p:cNvSpPr txBox="1"/>
          <p:nvPr>
            <p:ph idx="1" type="body"/>
          </p:nvPr>
        </p:nvSpPr>
        <p:spPr>
          <a:xfrm>
            <a:off x="839787" y="1681163"/>
            <a:ext cx="5157787" cy="823912"/>
          </a:xfrm>
          <a:prstGeom prst="rect">
            <a:avLst/>
          </a:prstGeom>
          <a:noFill/>
          <a:ln>
            <a:noFill/>
          </a:ln>
        </p:spPr>
        <p:txBody>
          <a:bodyPr anchorCtr="0" anchor="b" bIns="91425" lIns="91425" rIns="91425" tIns="91425"/>
          <a:lstStyle>
            <a:lvl1pPr indent="0" lvl="0" marL="0" rtl="0">
              <a:spcBef>
                <a:spcPts val="0"/>
              </a:spcBef>
              <a:buFont typeface="Calibri"/>
              <a:buNone/>
              <a:defRPr b="1" sz="2400"/>
            </a:lvl1pPr>
            <a:lvl2pPr indent="0" lvl="1" marL="457200" rtl="0">
              <a:spcBef>
                <a:spcPts val="0"/>
              </a:spcBef>
              <a:buFont typeface="Calibri"/>
              <a:buNone/>
              <a:defRPr b="1" sz="2000"/>
            </a:lvl2pPr>
            <a:lvl3pPr indent="0" lvl="2" marL="914400" rtl="0">
              <a:spcBef>
                <a:spcPts val="0"/>
              </a:spcBef>
              <a:buFont typeface="Calibri"/>
              <a:buNone/>
              <a:defRPr b="1" sz="1800"/>
            </a:lvl3pPr>
            <a:lvl4pPr indent="0" lvl="3" marL="1371600" rtl="0">
              <a:spcBef>
                <a:spcPts val="0"/>
              </a:spcBef>
              <a:buFont typeface="Calibri"/>
              <a:buNone/>
              <a:defRPr b="1" sz="1600"/>
            </a:lvl4pPr>
            <a:lvl5pPr indent="0" lvl="4" marL="1828800" rtl="0">
              <a:spcBef>
                <a:spcPts val="0"/>
              </a:spcBef>
              <a:buFont typeface="Calibri"/>
              <a:buNone/>
              <a:defRPr b="1" sz="1600"/>
            </a:lvl5pPr>
            <a:lvl6pPr indent="0" lvl="5" marL="2286000" rtl="0">
              <a:spcBef>
                <a:spcPts val="0"/>
              </a:spcBef>
              <a:buFont typeface="Calibri"/>
              <a:buNone/>
              <a:defRPr b="1" sz="1600"/>
            </a:lvl6pPr>
            <a:lvl7pPr indent="0" lvl="6" marL="2743200" rtl="0">
              <a:spcBef>
                <a:spcPts val="0"/>
              </a:spcBef>
              <a:buFont typeface="Calibri"/>
              <a:buNone/>
              <a:defRPr b="1" sz="1600"/>
            </a:lvl7pPr>
            <a:lvl8pPr indent="0" lvl="7" marL="3200400" rtl="0">
              <a:spcBef>
                <a:spcPts val="0"/>
              </a:spcBef>
              <a:buFont typeface="Calibri"/>
              <a:buNone/>
              <a:defRPr b="1" sz="1600"/>
            </a:lvl8pPr>
            <a:lvl9pPr indent="0" lvl="8" marL="3657600" rtl="0">
              <a:spcBef>
                <a:spcPts val="0"/>
              </a:spcBef>
              <a:buFont typeface="Calibri"/>
              <a:buNone/>
              <a:defRPr b="1" sz="1600"/>
            </a:lvl9pPr>
          </a:lstStyle>
          <a:p/>
        </p:txBody>
      </p:sp>
      <p:sp>
        <p:nvSpPr>
          <p:cNvPr id="39" name="Shape 39"/>
          <p:cNvSpPr txBox="1"/>
          <p:nvPr>
            <p:ph idx="2" type="body"/>
          </p:nvPr>
        </p:nvSpPr>
        <p:spPr>
          <a:xfrm>
            <a:off x="839787" y="2505075"/>
            <a:ext cx="5157787" cy="3684588"/>
          </a:xfrm>
          <a:prstGeom prst="rect">
            <a:avLst/>
          </a:prstGeom>
          <a:noFill/>
          <a:ln>
            <a:noFill/>
          </a:ln>
        </p:spPr>
        <p:txBody>
          <a:bodyPr anchorCtr="0" anchor="t" bIns="91425" lIns="91425" rIns="91425" tIns="91425"/>
          <a:lstStyle>
            <a:lvl1pPr indent="-50800" lvl="0" marL="228600" rtl="0" algn="l">
              <a:lnSpc>
                <a:spcPct val="90000"/>
              </a:lnSpc>
              <a:spcBef>
                <a:spcPts val="1000"/>
              </a:spcBef>
              <a:buClr>
                <a:schemeClr val="dk1"/>
              </a:buClr>
              <a:buFont typeface="Arial"/>
              <a:buChar char="•"/>
              <a:defRPr sz="2800">
                <a:solidFill>
                  <a:schemeClr val="dk1"/>
                </a:solidFill>
                <a:latin typeface="Calibri"/>
                <a:ea typeface="Calibri"/>
                <a:cs typeface="Calibri"/>
                <a:sym typeface="Calibri"/>
              </a:defRPr>
            </a:lvl1pPr>
            <a:lvl2pPr indent="-76200" lvl="1" marL="685800" rtl="0" algn="l">
              <a:lnSpc>
                <a:spcPct val="90000"/>
              </a:lnSpc>
              <a:spcBef>
                <a:spcPts val="500"/>
              </a:spcBef>
              <a:buClr>
                <a:schemeClr val="dk1"/>
              </a:buClr>
              <a:buFont typeface="Arial"/>
              <a:buChar char="•"/>
              <a:defRPr sz="2400">
                <a:solidFill>
                  <a:schemeClr val="dk1"/>
                </a:solidFill>
                <a:latin typeface="Calibri"/>
                <a:ea typeface="Calibri"/>
                <a:cs typeface="Calibri"/>
                <a:sym typeface="Calibri"/>
              </a:defRPr>
            </a:lvl2pPr>
            <a:lvl3pPr indent="-101600" lvl="2" marL="1143000" rtl="0" algn="l">
              <a:lnSpc>
                <a:spcPct val="90000"/>
              </a:lnSpc>
              <a:spcBef>
                <a:spcPts val="500"/>
              </a:spcBef>
              <a:buClr>
                <a:schemeClr val="dk1"/>
              </a:buClr>
              <a:buFont typeface="Arial"/>
              <a:buChar char="•"/>
              <a:defRPr sz="2000">
                <a:solidFill>
                  <a:schemeClr val="dk1"/>
                </a:solidFill>
                <a:latin typeface="Calibri"/>
                <a:ea typeface="Calibri"/>
                <a:cs typeface="Calibri"/>
                <a:sym typeface="Calibri"/>
              </a:defRPr>
            </a:lvl3pPr>
            <a:lvl4pPr indent="-114300" lvl="3" marL="1600200" rtl="0" algn="l">
              <a:lnSpc>
                <a:spcPct val="90000"/>
              </a:lnSpc>
              <a:spcBef>
                <a:spcPts val="500"/>
              </a:spcBef>
              <a:buClr>
                <a:schemeClr val="dk1"/>
              </a:buClr>
              <a:buFont typeface="Arial"/>
              <a:buChar char="•"/>
              <a:defRPr sz="1800">
                <a:solidFill>
                  <a:schemeClr val="dk1"/>
                </a:solidFill>
                <a:latin typeface="Calibri"/>
                <a:ea typeface="Calibri"/>
                <a:cs typeface="Calibri"/>
                <a:sym typeface="Calibri"/>
              </a:defRPr>
            </a:lvl4pPr>
            <a:lvl5pPr indent="-114300" lvl="4" marL="2057400" rtl="0" algn="l">
              <a:lnSpc>
                <a:spcPct val="90000"/>
              </a:lnSpc>
              <a:spcBef>
                <a:spcPts val="500"/>
              </a:spcBef>
              <a:buClr>
                <a:schemeClr val="dk1"/>
              </a:buClr>
              <a:buFont typeface="Arial"/>
              <a:buChar char="•"/>
              <a:defRPr sz="1800">
                <a:solidFill>
                  <a:schemeClr val="dk1"/>
                </a:solidFill>
                <a:latin typeface="Calibri"/>
                <a:ea typeface="Calibri"/>
                <a:cs typeface="Calibri"/>
                <a:sym typeface="Calibri"/>
              </a:defRPr>
            </a:lvl5pPr>
            <a:lvl6pPr indent="-114300" lvl="5" marL="2514600" rtl="0" algn="l">
              <a:lnSpc>
                <a:spcPct val="90000"/>
              </a:lnSpc>
              <a:spcBef>
                <a:spcPts val="500"/>
              </a:spcBef>
              <a:buClr>
                <a:schemeClr val="dk1"/>
              </a:buClr>
              <a:buFont typeface="Arial"/>
              <a:buChar char="•"/>
              <a:defRPr sz="1800">
                <a:solidFill>
                  <a:schemeClr val="dk1"/>
                </a:solidFill>
                <a:latin typeface="Calibri"/>
                <a:ea typeface="Calibri"/>
                <a:cs typeface="Calibri"/>
                <a:sym typeface="Calibri"/>
              </a:defRPr>
            </a:lvl6pPr>
            <a:lvl7pPr indent="-114300" lvl="6" marL="2971800" rtl="0" algn="l">
              <a:lnSpc>
                <a:spcPct val="90000"/>
              </a:lnSpc>
              <a:spcBef>
                <a:spcPts val="500"/>
              </a:spcBef>
              <a:buClr>
                <a:schemeClr val="dk1"/>
              </a:buClr>
              <a:buFont typeface="Arial"/>
              <a:buChar char="•"/>
              <a:defRPr sz="1800">
                <a:solidFill>
                  <a:schemeClr val="dk1"/>
                </a:solidFill>
                <a:latin typeface="Calibri"/>
                <a:ea typeface="Calibri"/>
                <a:cs typeface="Calibri"/>
                <a:sym typeface="Calibri"/>
              </a:defRPr>
            </a:lvl7pPr>
            <a:lvl8pPr indent="-114300" lvl="7" marL="3429000" rtl="0" algn="l">
              <a:lnSpc>
                <a:spcPct val="90000"/>
              </a:lnSpc>
              <a:spcBef>
                <a:spcPts val="500"/>
              </a:spcBef>
              <a:buClr>
                <a:schemeClr val="dk1"/>
              </a:buClr>
              <a:buFont typeface="Arial"/>
              <a:buChar char="•"/>
              <a:defRPr sz="1800">
                <a:solidFill>
                  <a:schemeClr val="dk1"/>
                </a:solidFill>
                <a:latin typeface="Calibri"/>
                <a:ea typeface="Calibri"/>
                <a:cs typeface="Calibri"/>
                <a:sym typeface="Calibri"/>
              </a:defRPr>
            </a:lvl8pPr>
            <a:lvl9pPr indent="-114300" lvl="8" marL="3886200" rtl="0" algn="l">
              <a:lnSpc>
                <a:spcPct val="90000"/>
              </a:lnSpc>
              <a:spcBef>
                <a:spcPts val="500"/>
              </a:spcBef>
              <a:buClr>
                <a:schemeClr val="dk1"/>
              </a:buClr>
              <a:buFont typeface="Arial"/>
              <a:buChar char="•"/>
              <a:defRPr sz="1800">
                <a:solidFill>
                  <a:schemeClr val="dk1"/>
                </a:solidFill>
                <a:latin typeface="Calibri"/>
                <a:ea typeface="Calibri"/>
                <a:cs typeface="Calibri"/>
                <a:sym typeface="Calibri"/>
              </a:defRPr>
            </a:lvl9pPr>
          </a:lstStyle>
          <a:p/>
        </p:txBody>
      </p:sp>
      <p:sp>
        <p:nvSpPr>
          <p:cNvPr id="40" name="Shape 40"/>
          <p:cNvSpPr txBox="1"/>
          <p:nvPr>
            <p:ph idx="3" type="body"/>
          </p:nvPr>
        </p:nvSpPr>
        <p:spPr>
          <a:xfrm>
            <a:off x="6172200" y="1681163"/>
            <a:ext cx="5183187" cy="823912"/>
          </a:xfrm>
          <a:prstGeom prst="rect">
            <a:avLst/>
          </a:prstGeom>
          <a:noFill/>
          <a:ln>
            <a:noFill/>
          </a:ln>
        </p:spPr>
        <p:txBody>
          <a:bodyPr anchorCtr="0" anchor="b" bIns="91425" lIns="91425" rIns="91425" tIns="91425"/>
          <a:lstStyle>
            <a:lvl1pPr indent="0" lvl="0" marL="0" rtl="0">
              <a:spcBef>
                <a:spcPts val="0"/>
              </a:spcBef>
              <a:buFont typeface="Calibri"/>
              <a:buNone/>
              <a:defRPr b="1" sz="2400"/>
            </a:lvl1pPr>
            <a:lvl2pPr indent="0" lvl="1" marL="457200" rtl="0">
              <a:spcBef>
                <a:spcPts val="0"/>
              </a:spcBef>
              <a:buFont typeface="Calibri"/>
              <a:buNone/>
              <a:defRPr b="1" sz="2000"/>
            </a:lvl2pPr>
            <a:lvl3pPr indent="0" lvl="2" marL="914400" rtl="0">
              <a:spcBef>
                <a:spcPts val="0"/>
              </a:spcBef>
              <a:buFont typeface="Calibri"/>
              <a:buNone/>
              <a:defRPr b="1" sz="1800"/>
            </a:lvl3pPr>
            <a:lvl4pPr indent="0" lvl="3" marL="1371600" rtl="0">
              <a:spcBef>
                <a:spcPts val="0"/>
              </a:spcBef>
              <a:buFont typeface="Calibri"/>
              <a:buNone/>
              <a:defRPr b="1" sz="1600"/>
            </a:lvl4pPr>
            <a:lvl5pPr indent="0" lvl="4" marL="1828800" rtl="0">
              <a:spcBef>
                <a:spcPts val="0"/>
              </a:spcBef>
              <a:buFont typeface="Calibri"/>
              <a:buNone/>
              <a:defRPr b="1" sz="1600"/>
            </a:lvl5pPr>
            <a:lvl6pPr indent="0" lvl="5" marL="2286000" rtl="0">
              <a:spcBef>
                <a:spcPts val="0"/>
              </a:spcBef>
              <a:buFont typeface="Calibri"/>
              <a:buNone/>
              <a:defRPr b="1" sz="1600"/>
            </a:lvl6pPr>
            <a:lvl7pPr indent="0" lvl="6" marL="2743200" rtl="0">
              <a:spcBef>
                <a:spcPts val="0"/>
              </a:spcBef>
              <a:buFont typeface="Calibri"/>
              <a:buNone/>
              <a:defRPr b="1" sz="1600"/>
            </a:lvl7pPr>
            <a:lvl8pPr indent="0" lvl="7" marL="3200400" rtl="0">
              <a:spcBef>
                <a:spcPts val="0"/>
              </a:spcBef>
              <a:buFont typeface="Calibri"/>
              <a:buNone/>
              <a:defRPr b="1" sz="1600"/>
            </a:lvl8pPr>
            <a:lvl9pPr indent="0" lvl="8" marL="3657600" rtl="0">
              <a:spcBef>
                <a:spcPts val="0"/>
              </a:spcBef>
              <a:buFont typeface="Calibri"/>
              <a:buNone/>
              <a:defRPr b="1" sz="1600"/>
            </a:lvl9pPr>
          </a:lstStyle>
          <a:p/>
        </p:txBody>
      </p:sp>
      <p:sp>
        <p:nvSpPr>
          <p:cNvPr id="41" name="Shape 41"/>
          <p:cNvSpPr txBox="1"/>
          <p:nvPr>
            <p:ph idx="4" type="body"/>
          </p:nvPr>
        </p:nvSpPr>
        <p:spPr>
          <a:xfrm>
            <a:off x="6172200" y="2505075"/>
            <a:ext cx="5183187" cy="3684588"/>
          </a:xfrm>
          <a:prstGeom prst="rect">
            <a:avLst/>
          </a:prstGeom>
          <a:noFill/>
          <a:ln>
            <a:noFill/>
          </a:ln>
        </p:spPr>
        <p:txBody>
          <a:bodyPr anchorCtr="0" anchor="t" bIns="91425" lIns="91425" rIns="91425" tIns="91425"/>
          <a:lstStyle>
            <a:lvl1pPr indent="-50800" lvl="0" marL="228600" rtl="0" algn="l">
              <a:lnSpc>
                <a:spcPct val="90000"/>
              </a:lnSpc>
              <a:spcBef>
                <a:spcPts val="1000"/>
              </a:spcBef>
              <a:buClr>
                <a:schemeClr val="dk1"/>
              </a:buClr>
              <a:buFont typeface="Arial"/>
              <a:buChar char="•"/>
              <a:defRPr sz="2800">
                <a:solidFill>
                  <a:schemeClr val="dk1"/>
                </a:solidFill>
                <a:latin typeface="Calibri"/>
                <a:ea typeface="Calibri"/>
                <a:cs typeface="Calibri"/>
                <a:sym typeface="Calibri"/>
              </a:defRPr>
            </a:lvl1pPr>
            <a:lvl2pPr indent="-76200" lvl="1" marL="685800" rtl="0" algn="l">
              <a:lnSpc>
                <a:spcPct val="90000"/>
              </a:lnSpc>
              <a:spcBef>
                <a:spcPts val="500"/>
              </a:spcBef>
              <a:buClr>
                <a:schemeClr val="dk1"/>
              </a:buClr>
              <a:buFont typeface="Arial"/>
              <a:buChar char="•"/>
              <a:defRPr sz="2400">
                <a:solidFill>
                  <a:schemeClr val="dk1"/>
                </a:solidFill>
                <a:latin typeface="Calibri"/>
                <a:ea typeface="Calibri"/>
                <a:cs typeface="Calibri"/>
                <a:sym typeface="Calibri"/>
              </a:defRPr>
            </a:lvl2pPr>
            <a:lvl3pPr indent="-101600" lvl="2" marL="1143000" rtl="0" algn="l">
              <a:lnSpc>
                <a:spcPct val="90000"/>
              </a:lnSpc>
              <a:spcBef>
                <a:spcPts val="500"/>
              </a:spcBef>
              <a:buClr>
                <a:schemeClr val="dk1"/>
              </a:buClr>
              <a:buFont typeface="Arial"/>
              <a:buChar char="•"/>
              <a:defRPr sz="2000">
                <a:solidFill>
                  <a:schemeClr val="dk1"/>
                </a:solidFill>
                <a:latin typeface="Calibri"/>
                <a:ea typeface="Calibri"/>
                <a:cs typeface="Calibri"/>
                <a:sym typeface="Calibri"/>
              </a:defRPr>
            </a:lvl3pPr>
            <a:lvl4pPr indent="-114300" lvl="3" marL="1600200" rtl="0" algn="l">
              <a:lnSpc>
                <a:spcPct val="90000"/>
              </a:lnSpc>
              <a:spcBef>
                <a:spcPts val="500"/>
              </a:spcBef>
              <a:buClr>
                <a:schemeClr val="dk1"/>
              </a:buClr>
              <a:buFont typeface="Arial"/>
              <a:buChar char="•"/>
              <a:defRPr sz="1800">
                <a:solidFill>
                  <a:schemeClr val="dk1"/>
                </a:solidFill>
                <a:latin typeface="Calibri"/>
                <a:ea typeface="Calibri"/>
                <a:cs typeface="Calibri"/>
                <a:sym typeface="Calibri"/>
              </a:defRPr>
            </a:lvl4pPr>
            <a:lvl5pPr indent="-114300" lvl="4" marL="2057400" rtl="0" algn="l">
              <a:lnSpc>
                <a:spcPct val="90000"/>
              </a:lnSpc>
              <a:spcBef>
                <a:spcPts val="500"/>
              </a:spcBef>
              <a:buClr>
                <a:schemeClr val="dk1"/>
              </a:buClr>
              <a:buFont typeface="Arial"/>
              <a:buChar char="•"/>
              <a:defRPr sz="1800">
                <a:solidFill>
                  <a:schemeClr val="dk1"/>
                </a:solidFill>
                <a:latin typeface="Calibri"/>
                <a:ea typeface="Calibri"/>
                <a:cs typeface="Calibri"/>
                <a:sym typeface="Calibri"/>
              </a:defRPr>
            </a:lvl5pPr>
            <a:lvl6pPr indent="-114300" lvl="5" marL="2514600" rtl="0" algn="l">
              <a:lnSpc>
                <a:spcPct val="90000"/>
              </a:lnSpc>
              <a:spcBef>
                <a:spcPts val="500"/>
              </a:spcBef>
              <a:buClr>
                <a:schemeClr val="dk1"/>
              </a:buClr>
              <a:buFont typeface="Arial"/>
              <a:buChar char="•"/>
              <a:defRPr sz="1800">
                <a:solidFill>
                  <a:schemeClr val="dk1"/>
                </a:solidFill>
                <a:latin typeface="Calibri"/>
                <a:ea typeface="Calibri"/>
                <a:cs typeface="Calibri"/>
                <a:sym typeface="Calibri"/>
              </a:defRPr>
            </a:lvl6pPr>
            <a:lvl7pPr indent="-114300" lvl="6" marL="2971800" rtl="0" algn="l">
              <a:lnSpc>
                <a:spcPct val="90000"/>
              </a:lnSpc>
              <a:spcBef>
                <a:spcPts val="500"/>
              </a:spcBef>
              <a:buClr>
                <a:schemeClr val="dk1"/>
              </a:buClr>
              <a:buFont typeface="Arial"/>
              <a:buChar char="•"/>
              <a:defRPr sz="1800">
                <a:solidFill>
                  <a:schemeClr val="dk1"/>
                </a:solidFill>
                <a:latin typeface="Calibri"/>
                <a:ea typeface="Calibri"/>
                <a:cs typeface="Calibri"/>
                <a:sym typeface="Calibri"/>
              </a:defRPr>
            </a:lvl7pPr>
            <a:lvl8pPr indent="-114300" lvl="7" marL="3429000" rtl="0" algn="l">
              <a:lnSpc>
                <a:spcPct val="90000"/>
              </a:lnSpc>
              <a:spcBef>
                <a:spcPts val="500"/>
              </a:spcBef>
              <a:buClr>
                <a:schemeClr val="dk1"/>
              </a:buClr>
              <a:buFont typeface="Arial"/>
              <a:buChar char="•"/>
              <a:defRPr sz="1800">
                <a:solidFill>
                  <a:schemeClr val="dk1"/>
                </a:solidFill>
                <a:latin typeface="Calibri"/>
                <a:ea typeface="Calibri"/>
                <a:cs typeface="Calibri"/>
                <a:sym typeface="Calibri"/>
              </a:defRPr>
            </a:lvl8pPr>
            <a:lvl9pPr indent="-114300" lvl="8" marL="3886200" rtl="0" algn="l">
              <a:lnSpc>
                <a:spcPct val="90000"/>
              </a:lnSpc>
              <a:spcBef>
                <a:spcPts val="500"/>
              </a:spcBef>
              <a:buClr>
                <a:schemeClr val="dk1"/>
              </a:buClr>
              <a:buFont typeface="Arial"/>
              <a:buChar char="•"/>
              <a:defRPr sz="1800">
                <a:solidFill>
                  <a:schemeClr val="dk1"/>
                </a:solidFill>
                <a:latin typeface="Calibri"/>
                <a:ea typeface="Calibri"/>
                <a:cs typeface="Calibri"/>
                <a:sym typeface="Calibri"/>
              </a:defRPr>
            </a:lvl9pPr>
          </a:lstStyle>
          <a:p/>
        </p:txBody>
      </p:sp>
      <p:sp>
        <p:nvSpPr>
          <p:cNvPr id="42" name="Shape 42"/>
          <p:cNvSpPr txBox="1"/>
          <p:nvPr>
            <p:ph idx="10" type="dt"/>
          </p:nvPr>
        </p:nvSpPr>
        <p:spPr>
          <a:xfrm>
            <a:off x="838200" y="6356350"/>
            <a:ext cx="2743199" cy="365125"/>
          </a:xfrm>
          <a:prstGeom prst="rect">
            <a:avLst/>
          </a:prstGeom>
          <a:noFill/>
          <a:ln>
            <a:noFill/>
          </a:ln>
        </p:spPr>
        <p:txBody>
          <a:bodyPr anchorCtr="0" anchor="ctr" bIns="91425" lIns="91425" rIns="91425" tIns="91425"/>
          <a:lstStyle>
            <a:lvl1pPr indent="0" lvl="0" marL="0" marR="0" rtl="0" algn="l">
              <a:spcBef>
                <a:spcPts val="0"/>
              </a:spcBef>
              <a:defRPr b="0" i="0" sz="1200" u="none" cap="none" strike="noStrike">
                <a:solidFill>
                  <a:srgbClr val="888888"/>
                </a:solidFill>
                <a:latin typeface="Calibri"/>
                <a:ea typeface="Calibri"/>
                <a:cs typeface="Calibri"/>
                <a:sym typeface="Calibri"/>
              </a:defRPr>
            </a:lvl1pPr>
            <a:lvl2pPr indent="0" lvl="1" marL="457200" marR="0" rtl="0" algn="l">
              <a:spcBef>
                <a:spcPts val="0"/>
              </a:spcBef>
              <a:defRPr b="0" i="0" sz="1800" u="none" cap="none" strike="noStrike">
                <a:solidFill>
                  <a:schemeClr val="dk1"/>
                </a:solidFill>
                <a:latin typeface="Calibri"/>
                <a:ea typeface="Calibri"/>
                <a:cs typeface="Calibri"/>
                <a:sym typeface="Calibri"/>
              </a:defRPr>
            </a:lvl2pPr>
            <a:lvl3pPr indent="0" lvl="2" marL="914400" marR="0" rtl="0" algn="l">
              <a:spcBef>
                <a:spcPts val="0"/>
              </a:spcBef>
              <a:defRPr b="0" i="0" sz="1800" u="none" cap="none" strike="noStrike">
                <a:solidFill>
                  <a:schemeClr val="dk1"/>
                </a:solidFill>
                <a:latin typeface="Calibri"/>
                <a:ea typeface="Calibri"/>
                <a:cs typeface="Calibri"/>
                <a:sym typeface="Calibri"/>
              </a:defRPr>
            </a:lvl3pPr>
            <a:lvl4pPr indent="0" lvl="3" marL="1371600" marR="0" rtl="0" algn="l">
              <a:spcBef>
                <a:spcPts val="0"/>
              </a:spcBef>
              <a:defRPr b="0" i="0" sz="1800" u="none" cap="none" strike="noStrike">
                <a:solidFill>
                  <a:schemeClr val="dk1"/>
                </a:solidFill>
                <a:latin typeface="Calibri"/>
                <a:ea typeface="Calibri"/>
                <a:cs typeface="Calibri"/>
                <a:sym typeface="Calibri"/>
              </a:defRPr>
            </a:lvl4pPr>
            <a:lvl5pPr indent="0" lvl="4" marL="1828800" marR="0" rtl="0" algn="l">
              <a:spcBef>
                <a:spcPts val="0"/>
              </a:spcBef>
              <a:defRPr b="0" i="0" sz="1800" u="none" cap="none" strike="noStrike">
                <a:solidFill>
                  <a:schemeClr val="dk1"/>
                </a:solidFill>
                <a:latin typeface="Calibri"/>
                <a:ea typeface="Calibri"/>
                <a:cs typeface="Calibri"/>
                <a:sym typeface="Calibri"/>
              </a:defRPr>
            </a:lvl5pPr>
            <a:lvl6pPr indent="0" lvl="5" marL="2286000" marR="0" rtl="0" algn="l">
              <a:spcBef>
                <a:spcPts val="0"/>
              </a:spcBef>
              <a:defRPr b="0" i="0" sz="1800" u="none" cap="none" strike="noStrike">
                <a:solidFill>
                  <a:schemeClr val="dk1"/>
                </a:solidFill>
                <a:latin typeface="Calibri"/>
                <a:ea typeface="Calibri"/>
                <a:cs typeface="Calibri"/>
                <a:sym typeface="Calibri"/>
              </a:defRPr>
            </a:lvl6pPr>
            <a:lvl7pPr indent="0" lvl="6" marL="2743200" marR="0" rtl="0" algn="l">
              <a:spcBef>
                <a:spcPts val="0"/>
              </a:spcBef>
              <a:defRPr b="0" i="0" sz="1800" u="none" cap="none" strike="noStrike">
                <a:solidFill>
                  <a:schemeClr val="dk1"/>
                </a:solidFill>
                <a:latin typeface="Calibri"/>
                <a:ea typeface="Calibri"/>
                <a:cs typeface="Calibri"/>
                <a:sym typeface="Calibri"/>
              </a:defRPr>
            </a:lvl7pPr>
            <a:lvl8pPr indent="0" lvl="7" marL="3200400" marR="0" rtl="0" algn="l">
              <a:spcBef>
                <a:spcPts val="0"/>
              </a:spcBef>
              <a:defRPr b="0" i="0" sz="1800" u="none" cap="none" strike="noStrike">
                <a:solidFill>
                  <a:schemeClr val="dk1"/>
                </a:solidFill>
                <a:latin typeface="Calibri"/>
                <a:ea typeface="Calibri"/>
                <a:cs typeface="Calibri"/>
                <a:sym typeface="Calibri"/>
              </a:defRPr>
            </a:lvl8pPr>
            <a:lvl9pPr indent="0" lvl="8" marL="3657600" marR="0" rtl="0" algn="l">
              <a:spcBef>
                <a:spcPts val="0"/>
              </a:spcBef>
              <a:defRPr b="0" i="0" sz="1800" u="none" cap="none" strike="noStrike">
                <a:solidFill>
                  <a:schemeClr val="dk1"/>
                </a:solidFill>
                <a:latin typeface="Calibri"/>
                <a:ea typeface="Calibri"/>
                <a:cs typeface="Calibri"/>
                <a:sym typeface="Calibri"/>
              </a:defRPr>
            </a:lvl9pPr>
          </a:lstStyle>
          <a:p/>
        </p:txBody>
      </p:sp>
      <p:sp>
        <p:nvSpPr>
          <p:cNvPr id="43" name="Shape 43"/>
          <p:cNvSpPr txBox="1"/>
          <p:nvPr>
            <p:ph idx="11" type="ftr"/>
          </p:nvPr>
        </p:nvSpPr>
        <p:spPr>
          <a:xfrm>
            <a:off x="4038600" y="6356350"/>
            <a:ext cx="4114800" cy="365125"/>
          </a:xfrm>
          <a:prstGeom prst="rect">
            <a:avLst/>
          </a:prstGeom>
          <a:noFill/>
          <a:ln>
            <a:noFill/>
          </a:ln>
        </p:spPr>
        <p:txBody>
          <a:bodyPr anchorCtr="0" anchor="ctr" bIns="91425" lIns="91425" rIns="91425" tIns="91425"/>
          <a:lstStyle>
            <a:lvl1pPr indent="0" lvl="0" marL="0" marR="0" rtl="0" algn="ctr">
              <a:spcBef>
                <a:spcPts val="0"/>
              </a:spcBef>
              <a:defRPr b="0" i="0" sz="1200" u="none" cap="none" strike="noStrike">
                <a:solidFill>
                  <a:srgbClr val="888888"/>
                </a:solidFill>
                <a:latin typeface="Calibri"/>
                <a:ea typeface="Calibri"/>
                <a:cs typeface="Calibri"/>
                <a:sym typeface="Calibri"/>
              </a:defRPr>
            </a:lvl1pPr>
            <a:lvl2pPr indent="0" lvl="1" marL="457200" marR="0" rtl="0" algn="l">
              <a:spcBef>
                <a:spcPts val="0"/>
              </a:spcBef>
              <a:defRPr b="0" i="0" sz="1800" u="none" cap="none" strike="noStrike">
                <a:solidFill>
                  <a:schemeClr val="dk1"/>
                </a:solidFill>
                <a:latin typeface="Calibri"/>
                <a:ea typeface="Calibri"/>
                <a:cs typeface="Calibri"/>
                <a:sym typeface="Calibri"/>
              </a:defRPr>
            </a:lvl2pPr>
            <a:lvl3pPr indent="0" lvl="2" marL="914400" marR="0" rtl="0" algn="l">
              <a:spcBef>
                <a:spcPts val="0"/>
              </a:spcBef>
              <a:defRPr b="0" i="0" sz="1800" u="none" cap="none" strike="noStrike">
                <a:solidFill>
                  <a:schemeClr val="dk1"/>
                </a:solidFill>
                <a:latin typeface="Calibri"/>
                <a:ea typeface="Calibri"/>
                <a:cs typeface="Calibri"/>
                <a:sym typeface="Calibri"/>
              </a:defRPr>
            </a:lvl3pPr>
            <a:lvl4pPr indent="0" lvl="3" marL="1371600" marR="0" rtl="0" algn="l">
              <a:spcBef>
                <a:spcPts val="0"/>
              </a:spcBef>
              <a:defRPr b="0" i="0" sz="1800" u="none" cap="none" strike="noStrike">
                <a:solidFill>
                  <a:schemeClr val="dk1"/>
                </a:solidFill>
                <a:latin typeface="Calibri"/>
                <a:ea typeface="Calibri"/>
                <a:cs typeface="Calibri"/>
                <a:sym typeface="Calibri"/>
              </a:defRPr>
            </a:lvl4pPr>
            <a:lvl5pPr indent="0" lvl="4" marL="1828800" marR="0" rtl="0" algn="l">
              <a:spcBef>
                <a:spcPts val="0"/>
              </a:spcBef>
              <a:defRPr b="0" i="0" sz="1800" u="none" cap="none" strike="noStrike">
                <a:solidFill>
                  <a:schemeClr val="dk1"/>
                </a:solidFill>
                <a:latin typeface="Calibri"/>
                <a:ea typeface="Calibri"/>
                <a:cs typeface="Calibri"/>
                <a:sym typeface="Calibri"/>
              </a:defRPr>
            </a:lvl5pPr>
            <a:lvl6pPr indent="0" lvl="5" marL="2286000" marR="0" rtl="0" algn="l">
              <a:spcBef>
                <a:spcPts val="0"/>
              </a:spcBef>
              <a:defRPr b="0" i="0" sz="1800" u="none" cap="none" strike="noStrike">
                <a:solidFill>
                  <a:schemeClr val="dk1"/>
                </a:solidFill>
                <a:latin typeface="Calibri"/>
                <a:ea typeface="Calibri"/>
                <a:cs typeface="Calibri"/>
                <a:sym typeface="Calibri"/>
              </a:defRPr>
            </a:lvl6pPr>
            <a:lvl7pPr indent="0" lvl="6" marL="2743200" marR="0" rtl="0" algn="l">
              <a:spcBef>
                <a:spcPts val="0"/>
              </a:spcBef>
              <a:defRPr b="0" i="0" sz="1800" u="none" cap="none" strike="noStrike">
                <a:solidFill>
                  <a:schemeClr val="dk1"/>
                </a:solidFill>
                <a:latin typeface="Calibri"/>
                <a:ea typeface="Calibri"/>
                <a:cs typeface="Calibri"/>
                <a:sym typeface="Calibri"/>
              </a:defRPr>
            </a:lvl7pPr>
            <a:lvl8pPr indent="0" lvl="7" marL="3200400" marR="0" rtl="0" algn="l">
              <a:spcBef>
                <a:spcPts val="0"/>
              </a:spcBef>
              <a:defRPr b="0" i="0" sz="1800" u="none" cap="none" strike="noStrike">
                <a:solidFill>
                  <a:schemeClr val="dk1"/>
                </a:solidFill>
                <a:latin typeface="Calibri"/>
                <a:ea typeface="Calibri"/>
                <a:cs typeface="Calibri"/>
                <a:sym typeface="Calibri"/>
              </a:defRPr>
            </a:lvl8pPr>
            <a:lvl9pPr indent="0" lvl="8" marL="3657600" marR="0" rtl="0" algn="l">
              <a:spcBef>
                <a:spcPts val="0"/>
              </a:spcBef>
              <a:defRPr b="0" i="0" sz="1800" u="none" cap="none" strike="noStrike">
                <a:solidFill>
                  <a:schemeClr val="dk1"/>
                </a:solidFill>
                <a:latin typeface="Calibri"/>
                <a:ea typeface="Calibri"/>
                <a:cs typeface="Calibri"/>
                <a:sym typeface="Calibri"/>
              </a:defRPr>
            </a:lvl9pPr>
          </a:lstStyle>
          <a:p/>
        </p:txBody>
      </p:sp>
      <p:sp>
        <p:nvSpPr>
          <p:cNvPr id="44" name="Shape 44"/>
          <p:cNvSpPr txBox="1"/>
          <p:nvPr>
            <p:ph idx="12" type="sldNum"/>
          </p:nvPr>
        </p:nvSpPr>
        <p:spPr>
          <a:xfrm>
            <a:off x="8610600" y="6356350"/>
            <a:ext cx="27431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IN"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45" name="Shape 45"/>
        <p:cNvGrpSpPr/>
        <p:nvPr/>
      </p:nvGrpSpPr>
      <p:grpSpPr>
        <a:xfrm>
          <a:off x="0" y="0"/>
          <a:ext cx="0" cy="0"/>
          <a:chOff x="0" y="0"/>
          <a:chExt cx="0" cy="0"/>
        </a:xfrm>
      </p:grpSpPr>
      <p:sp>
        <p:nvSpPr>
          <p:cNvPr id="46" name="Shape 46"/>
          <p:cNvSpPr txBox="1"/>
          <p:nvPr>
            <p:ph type="title"/>
          </p:nvPr>
        </p:nvSpPr>
        <p:spPr>
          <a:xfrm>
            <a:off x="838200" y="365125"/>
            <a:ext cx="10515599" cy="1325562"/>
          </a:xfrm>
          <a:prstGeom prst="rect">
            <a:avLst/>
          </a:prstGeom>
          <a:noFill/>
          <a:ln>
            <a:noFill/>
          </a:ln>
        </p:spPr>
        <p:txBody>
          <a:bodyPr anchorCtr="0" anchor="ctr" bIns="91425" lIns="91425" rIns="91425" tIns="91425"/>
          <a:lstStyle>
            <a:lvl1pPr lvl="0" rtl="0" algn="l">
              <a:lnSpc>
                <a:spcPct val="90000"/>
              </a:lnSpc>
              <a:spcBef>
                <a:spcPts val="0"/>
              </a:spcBef>
              <a:buClr>
                <a:schemeClr val="dk1"/>
              </a:buClr>
              <a:buFont typeface="Calibri"/>
              <a:buNone/>
              <a:defRPr sz="4400">
                <a:solidFill>
                  <a:schemeClr val="dk1"/>
                </a:solidFill>
                <a:latin typeface="Calibri"/>
                <a:ea typeface="Calibri"/>
                <a:cs typeface="Calibri"/>
                <a:sym typeface="Calibri"/>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47" name="Shape 47"/>
          <p:cNvSpPr txBox="1"/>
          <p:nvPr>
            <p:ph idx="10" type="dt"/>
          </p:nvPr>
        </p:nvSpPr>
        <p:spPr>
          <a:xfrm>
            <a:off x="838200" y="6356350"/>
            <a:ext cx="2743199" cy="365125"/>
          </a:xfrm>
          <a:prstGeom prst="rect">
            <a:avLst/>
          </a:prstGeom>
          <a:noFill/>
          <a:ln>
            <a:noFill/>
          </a:ln>
        </p:spPr>
        <p:txBody>
          <a:bodyPr anchorCtr="0" anchor="ctr" bIns="91425" lIns="91425" rIns="91425" tIns="91425"/>
          <a:lstStyle>
            <a:lvl1pPr indent="0" lvl="0" marL="0" marR="0" rtl="0" algn="l">
              <a:spcBef>
                <a:spcPts val="0"/>
              </a:spcBef>
              <a:defRPr b="0" i="0" sz="1200" u="none" cap="none" strike="noStrike">
                <a:solidFill>
                  <a:srgbClr val="888888"/>
                </a:solidFill>
                <a:latin typeface="Calibri"/>
                <a:ea typeface="Calibri"/>
                <a:cs typeface="Calibri"/>
                <a:sym typeface="Calibri"/>
              </a:defRPr>
            </a:lvl1pPr>
            <a:lvl2pPr indent="0" lvl="1" marL="457200" marR="0" rtl="0" algn="l">
              <a:spcBef>
                <a:spcPts val="0"/>
              </a:spcBef>
              <a:defRPr b="0" i="0" sz="1800" u="none" cap="none" strike="noStrike">
                <a:solidFill>
                  <a:schemeClr val="dk1"/>
                </a:solidFill>
                <a:latin typeface="Calibri"/>
                <a:ea typeface="Calibri"/>
                <a:cs typeface="Calibri"/>
                <a:sym typeface="Calibri"/>
              </a:defRPr>
            </a:lvl2pPr>
            <a:lvl3pPr indent="0" lvl="2" marL="914400" marR="0" rtl="0" algn="l">
              <a:spcBef>
                <a:spcPts val="0"/>
              </a:spcBef>
              <a:defRPr b="0" i="0" sz="1800" u="none" cap="none" strike="noStrike">
                <a:solidFill>
                  <a:schemeClr val="dk1"/>
                </a:solidFill>
                <a:latin typeface="Calibri"/>
                <a:ea typeface="Calibri"/>
                <a:cs typeface="Calibri"/>
                <a:sym typeface="Calibri"/>
              </a:defRPr>
            </a:lvl3pPr>
            <a:lvl4pPr indent="0" lvl="3" marL="1371600" marR="0" rtl="0" algn="l">
              <a:spcBef>
                <a:spcPts val="0"/>
              </a:spcBef>
              <a:defRPr b="0" i="0" sz="1800" u="none" cap="none" strike="noStrike">
                <a:solidFill>
                  <a:schemeClr val="dk1"/>
                </a:solidFill>
                <a:latin typeface="Calibri"/>
                <a:ea typeface="Calibri"/>
                <a:cs typeface="Calibri"/>
                <a:sym typeface="Calibri"/>
              </a:defRPr>
            </a:lvl4pPr>
            <a:lvl5pPr indent="0" lvl="4" marL="1828800" marR="0" rtl="0" algn="l">
              <a:spcBef>
                <a:spcPts val="0"/>
              </a:spcBef>
              <a:defRPr b="0" i="0" sz="1800" u="none" cap="none" strike="noStrike">
                <a:solidFill>
                  <a:schemeClr val="dk1"/>
                </a:solidFill>
                <a:latin typeface="Calibri"/>
                <a:ea typeface="Calibri"/>
                <a:cs typeface="Calibri"/>
                <a:sym typeface="Calibri"/>
              </a:defRPr>
            </a:lvl5pPr>
            <a:lvl6pPr indent="0" lvl="5" marL="2286000" marR="0" rtl="0" algn="l">
              <a:spcBef>
                <a:spcPts val="0"/>
              </a:spcBef>
              <a:defRPr b="0" i="0" sz="1800" u="none" cap="none" strike="noStrike">
                <a:solidFill>
                  <a:schemeClr val="dk1"/>
                </a:solidFill>
                <a:latin typeface="Calibri"/>
                <a:ea typeface="Calibri"/>
                <a:cs typeface="Calibri"/>
                <a:sym typeface="Calibri"/>
              </a:defRPr>
            </a:lvl6pPr>
            <a:lvl7pPr indent="0" lvl="6" marL="2743200" marR="0" rtl="0" algn="l">
              <a:spcBef>
                <a:spcPts val="0"/>
              </a:spcBef>
              <a:defRPr b="0" i="0" sz="1800" u="none" cap="none" strike="noStrike">
                <a:solidFill>
                  <a:schemeClr val="dk1"/>
                </a:solidFill>
                <a:latin typeface="Calibri"/>
                <a:ea typeface="Calibri"/>
                <a:cs typeface="Calibri"/>
                <a:sym typeface="Calibri"/>
              </a:defRPr>
            </a:lvl7pPr>
            <a:lvl8pPr indent="0" lvl="7" marL="3200400" marR="0" rtl="0" algn="l">
              <a:spcBef>
                <a:spcPts val="0"/>
              </a:spcBef>
              <a:defRPr b="0" i="0" sz="1800" u="none" cap="none" strike="noStrike">
                <a:solidFill>
                  <a:schemeClr val="dk1"/>
                </a:solidFill>
                <a:latin typeface="Calibri"/>
                <a:ea typeface="Calibri"/>
                <a:cs typeface="Calibri"/>
                <a:sym typeface="Calibri"/>
              </a:defRPr>
            </a:lvl8pPr>
            <a:lvl9pPr indent="0" lvl="8" marL="3657600" marR="0" rtl="0" algn="l">
              <a:spcBef>
                <a:spcPts val="0"/>
              </a:spcBef>
              <a:defRPr b="0" i="0" sz="1800" u="none" cap="none" strike="noStrike">
                <a:solidFill>
                  <a:schemeClr val="dk1"/>
                </a:solidFill>
                <a:latin typeface="Calibri"/>
                <a:ea typeface="Calibri"/>
                <a:cs typeface="Calibri"/>
                <a:sym typeface="Calibri"/>
              </a:defRPr>
            </a:lvl9pPr>
          </a:lstStyle>
          <a:p/>
        </p:txBody>
      </p:sp>
      <p:sp>
        <p:nvSpPr>
          <p:cNvPr id="48" name="Shape 48"/>
          <p:cNvSpPr txBox="1"/>
          <p:nvPr>
            <p:ph idx="11" type="ftr"/>
          </p:nvPr>
        </p:nvSpPr>
        <p:spPr>
          <a:xfrm>
            <a:off x="4038600" y="6356350"/>
            <a:ext cx="4114800" cy="365125"/>
          </a:xfrm>
          <a:prstGeom prst="rect">
            <a:avLst/>
          </a:prstGeom>
          <a:noFill/>
          <a:ln>
            <a:noFill/>
          </a:ln>
        </p:spPr>
        <p:txBody>
          <a:bodyPr anchorCtr="0" anchor="ctr" bIns="91425" lIns="91425" rIns="91425" tIns="91425"/>
          <a:lstStyle>
            <a:lvl1pPr indent="0" lvl="0" marL="0" marR="0" rtl="0" algn="ctr">
              <a:spcBef>
                <a:spcPts val="0"/>
              </a:spcBef>
              <a:defRPr b="0" i="0" sz="1200" u="none" cap="none" strike="noStrike">
                <a:solidFill>
                  <a:srgbClr val="888888"/>
                </a:solidFill>
                <a:latin typeface="Calibri"/>
                <a:ea typeface="Calibri"/>
                <a:cs typeface="Calibri"/>
                <a:sym typeface="Calibri"/>
              </a:defRPr>
            </a:lvl1pPr>
            <a:lvl2pPr indent="0" lvl="1" marL="457200" marR="0" rtl="0" algn="l">
              <a:spcBef>
                <a:spcPts val="0"/>
              </a:spcBef>
              <a:defRPr b="0" i="0" sz="1800" u="none" cap="none" strike="noStrike">
                <a:solidFill>
                  <a:schemeClr val="dk1"/>
                </a:solidFill>
                <a:latin typeface="Calibri"/>
                <a:ea typeface="Calibri"/>
                <a:cs typeface="Calibri"/>
                <a:sym typeface="Calibri"/>
              </a:defRPr>
            </a:lvl2pPr>
            <a:lvl3pPr indent="0" lvl="2" marL="914400" marR="0" rtl="0" algn="l">
              <a:spcBef>
                <a:spcPts val="0"/>
              </a:spcBef>
              <a:defRPr b="0" i="0" sz="1800" u="none" cap="none" strike="noStrike">
                <a:solidFill>
                  <a:schemeClr val="dk1"/>
                </a:solidFill>
                <a:latin typeface="Calibri"/>
                <a:ea typeface="Calibri"/>
                <a:cs typeface="Calibri"/>
                <a:sym typeface="Calibri"/>
              </a:defRPr>
            </a:lvl3pPr>
            <a:lvl4pPr indent="0" lvl="3" marL="1371600" marR="0" rtl="0" algn="l">
              <a:spcBef>
                <a:spcPts val="0"/>
              </a:spcBef>
              <a:defRPr b="0" i="0" sz="1800" u="none" cap="none" strike="noStrike">
                <a:solidFill>
                  <a:schemeClr val="dk1"/>
                </a:solidFill>
                <a:latin typeface="Calibri"/>
                <a:ea typeface="Calibri"/>
                <a:cs typeface="Calibri"/>
                <a:sym typeface="Calibri"/>
              </a:defRPr>
            </a:lvl4pPr>
            <a:lvl5pPr indent="0" lvl="4" marL="1828800" marR="0" rtl="0" algn="l">
              <a:spcBef>
                <a:spcPts val="0"/>
              </a:spcBef>
              <a:defRPr b="0" i="0" sz="1800" u="none" cap="none" strike="noStrike">
                <a:solidFill>
                  <a:schemeClr val="dk1"/>
                </a:solidFill>
                <a:latin typeface="Calibri"/>
                <a:ea typeface="Calibri"/>
                <a:cs typeface="Calibri"/>
                <a:sym typeface="Calibri"/>
              </a:defRPr>
            </a:lvl5pPr>
            <a:lvl6pPr indent="0" lvl="5" marL="2286000" marR="0" rtl="0" algn="l">
              <a:spcBef>
                <a:spcPts val="0"/>
              </a:spcBef>
              <a:defRPr b="0" i="0" sz="1800" u="none" cap="none" strike="noStrike">
                <a:solidFill>
                  <a:schemeClr val="dk1"/>
                </a:solidFill>
                <a:latin typeface="Calibri"/>
                <a:ea typeface="Calibri"/>
                <a:cs typeface="Calibri"/>
                <a:sym typeface="Calibri"/>
              </a:defRPr>
            </a:lvl6pPr>
            <a:lvl7pPr indent="0" lvl="6" marL="2743200" marR="0" rtl="0" algn="l">
              <a:spcBef>
                <a:spcPts val="0"/>
              </a:spcBef>
              <a:defRPr b="0" i="0" sz="1800" u="none" cap="none" strike="noStrike">
                <a:solidFill>
                  <a:schemeClr val="dk1"/>
                </a:solidFill>
                <a:latin typeface="Calibri"/>
                <a:ea typeface="Calibri"/>
                <a:cs typeface="Calibri"/>
                <a:sym typeface="Calibri"/>
              </a:defRPr>
            </a:lvl7pPr>
            <a:lvl8pPr indent="0" lvl="7" marL="3200400" marR="0" rtl="0" algn="l">
              <a:spcBef>
                <a:spcPts val="0"/>
              </a:spcBef>
              <a:defRPr b="0" i="0" sz="1800" u="none" cap="none" strike="noStrike">
                <a:solidFill>
                  <a:schemeClr val="dk1"/>
                </a:solidFill>
                <a:latin typeface="Calibri"/>
                <a:ea typeface="Calibri"/>
                <a:cs typeface="Calibri"/>
                <a:sym typeface="Calibri"/>
              </a:defRPr>
            </a:lvl8pPr>
            <a:lvl9pPr indent="0" lvl="8" marL="3657600" marR="0" rtl="0" algn="l">
              <a:spcBef>
                <a:spcPts val="0"/>
              </a:spcBef>
              <a:defRPr b="0" i="0" sz="1800" u="none" cap="none" strike="noStrike">
                <a:solidFill>
                  <a:schemeClr val="dk1"/>
                </a:solidFill>
                <a:latin typeface="Calibri"/>
                <a:ea typeface="Calibri"/>
                <a:cs typeface="Calibri"/>
                <a:sym typeface="Calibri"/>
              </a:defRPr>
            </a:lvl9pPr>
          </a:lstStyle>
          <a:p/>
        </p:txBody>
      </p:sp>
      <p:sp>
        <p:nvSpPr>
          <p:cNvPr id="49" name="Shape 49"/>
          <p:cNvSpPr txBox="1"/>
          <p:nvPr>
            <p:ph idx="12" type="sldNum"/>
          </p:nvPr>
        </p:nvSpPr>
        <p:spPr>
          <a:xfrm>
            <a:off x="8610600" y="6356350"/>
            <a:ext cx="27431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IN"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50" name="Shape 50"/>
        <p:cNvGrpSpPr/>
        <p:nvPr/>
      </p:nvGrpSpPr>
      <p:grpSpPr>
        <a:xfrm>
          <a:off x="0" y="0"/>
          <a:ext cx="0" cy="0"/>
          <a:chOff x="0" y="0"/>
          <a:chExt cx="0" cy="0"/>
        </a:xfrm>
      </p:grpSpPr>
      <p:sp>
        <p:nvSpPr>
          <p:cNvPr id="51" name="Shape 51"/>
          <p:cNvSpPr txBox="1"/>
          <p:nvPr>
            <p:ph idx="10" type="dt"/>
          </p:nvPr>
        </p:nvSpPr>
        <p:spPr>
          <a:xfrm>
            <a:off x="838200" y="6356350"/>
            <a:ext cx="2743199" cy="365125"/>
          </a:xfrm>
          <a:prstGeom prst="rect">
            <a:avLst/>
          </a:prstGeom>
          <a:noFill/>
          <a:ln>
            <a:noFill/>
          </a:ln>
        </p:spPr>
        <p:txBody>
          <a:bodyPr anchorCtr="0" anchor="ctr" bIns="91425" lIns="91425" rIns="91425" tIns="91425"/>
          <a:lstStyle>
            <a:lvl1pPr indent="0" lvl="0" marL="0" marR="0" rtl="0" algn="l">
              <a:spcBef>
                <a:spcPts val="0"/>
              </a:spcBef>
              <a:defRPr b="0" i="0" sz="1200" u="none" cap="none" strike="noStrike">
                <a:solidFill>
                  <a:srgbClr val="888888"/>
                </a:solidFill>
                <a:latin typeface="Calibri"/>
                <a:ea typeface="Calibri"/>
                <a:cs typeface="Calibri"/>
                <a:sym typeface="Calibri"/>
              </a:defRPr>
            </a:lvl1pPr>
            <a:lvl2pPr indent="0" lvl="1" marL="457200" marR="0" rtl="0" algn="l">
              <a:spcBef>
                <a:spcPts val="0"/>
              </a:spcBef>
              <a:defRPr b="0" i="0" sz="1800" u="none" cap="none" strike="noStrike">
                <a:solidFill>
                  <a:schemeClr val="dk1"/>
                </a:solidFill>
                <a:latin typeface="Calibri"/>
                <a:ea typeface="Calibri"/>
                <a:cs typeface="Calibri"/>
                <a:sym typeface="Calibri"/>
              </a:defRPr>
            </a:lvl2pPr>
            <a:lvl3pPr indent="0" lvl="2" marL="914400" marR="0" rtl="0" algn="l">
              <a:spcBef>
                <a:spcPts val="0"/>
              </a:spcBef>
              <a:defRPr b="0" i="0" sz="1800" u="none" cap="none" strike="noStrike">
                <a:solidFill>
                  <a:schemeClr val="dk1"/>
                </a:solidFill>
                <a:latin typeface="Calibri"/>
                <a:ea typeface="Calibri"/>
                <a:cs typeface="Calibri"/>
                <a:sym typeface="Calibri"/>
              </a:defRPr>
            </a:lvl3pPr>
            <a:lvl4pPr indent="0" lvl="3" marL="1371600" marR="0" rtl="0" algn="l">
              <a:spcBef>
                <a:spcPts val="0"/>
              </a:spcBef>
              <a:defRPr b="0" i="0" sz="1800" u="none" cap="none" strike="noStrike">
                <a:solidFill>
                  <a:schemeClr val="dk1"/>
                </a:solidFill>
                <a:latin typeface="Calibri"/>
                <a:ea typeface="Calibri"/>
                <a:cs typeface="Calibri"/>
                <a:sym typeface="Calibri"/>
              </a:defRPr>
            </a:lvl4pPr>
            <a:lvl5pPr indent="0" lvl="4" marL="1828800" marR="0" rtl="0" algn="l">
              <a:spcBef>
                <a:spcPts val="0"/>
              </a:spcBef>
              <a:defRPr b="0" i="0" sz="1800" u="none" cap="none" strike="noStrike">
                <a:solidFill>
                  <a:schemeClr val="dk1"/>
                </a:solidFill>
                <a:latin typeface="Calibri"/>
                <a:ea typeface="Calibri"/>
                <a:cs typeface="Calibri"/>
                <a:sym typeface="Calibri"/>
              </a:defRPr>
            </a:lvl5pPr>
            <a:lvl6pPr indent="0" lvl="5" marL="2286000" marR="0" rtl="0" algn="l">
              <a:spcBef>
                <a:spcPts val="0"/>
              </a:spcBef>
              <a:defRPr b="0" i="0" sz="1800" u="none" cap="none" strike="noStrike">
                <a:solidFill>
                  <a:schemeClr val="dk1"/>
                </a:solidFill>
                <a:latin typeface="Calibri"/>
                <a:ea typeface="Calibri"/>
                <a:cs typeface="Calibri"/>
                <a:sym typeface="Calibri"/>
              </a:defRPr>
            </a:lvl6pPr>
            <a:lvl7pPr indent="0" lvl="6" marL="2743200" marR="0" rtl="0" algn="l">
              <a:spcBef>
                <a:spcPts val="0"/>
              </a:spcBef>
              <a:defRPr b="0" i="0" sz="1800" u="none" cap="none" strike="noStrike">
                <a:solidFill>
                  <a:schemeClr val="dk1"/>
                </a:solidFill>
                <a:latin typeface="Calibri"/>
                <a:ea typeface="Calibri"/>
                <a:cs typeface="Calibri"/>
                <a:sym typeface="Calibri"/>
              </a:defRPr>
            </a:lvl7pPr>
            <a:lvl8pPr indent="0" lvl="7" marL="3200400" marR="0" rtl="0" algn="l">
              <a:spcBef>
                <a:spcPts val="0"/>
              </a:spcBef>
              <a:defRPr b="0" i="0" sz="1800" u="none" cap="none" strike="noStrike">
                <a:solidFill>
                  <a:schemeClr val="dk1"/>
                </a:solidFill>
                <a:latin typeface="Calibri"/>
                <a:ea typeface="Calibri"/>
                <a:cs typeface="Calibri"/>
                <a:sym typeface="Calibri"/>
              </a:defRPr>
            </a:lvl8pPr>
            <a:lvl9pPr indent="0" lvl="8" marL="3657600" marR="0" rtl="0" algn="l">
              <a:spcBef>
                <a:spcPts val="0"/>
              </a:spcBef>
              <a:defRPr b="0" i="0" sz="1800" u="none" cap="none" strike="noStrike">
                <a:solidFill>
                  <a:schemeClr val="dk1"/>
                </a:solidFill>
                <a:latin typeface="Calibri"/>
                <a:ea typeface="Calibri"/>
                <a:cs typeface="Calibri"/>
                <a:sym typeface="Calibri"/>
              </a:defRPr>
            </a:lvl9pPr>
          </a:lstStyle>
          <a:p/>
        </p:txBody>
      </p:sp>
      <p:sp>
        <p:nvSpPr>
          <p:cNvPr id="52" name="Shape 52"/>
          <p:cNvSpPr txBox="1"/>
          <p:nvPr>
            <p:ph idx="11" type="ftr"/>
          </p:nvPr>
        </p:nvSpPr>
        <p:spPr>
          <a:xfrm>
            <a:off x="4038600" y="6356350"/>
            <a:ext cx="4114800" cy="365125"/>
          </a:xfrm>
          <a:prstGeom prst="rect">
            <a:avLst/>
          </a:prstGeom>
          <a:noFill/>
          <a:ln>
            <a:noFill/>
          </a:ln>
        </p:spPr>
        <p:txBody>
          <a:bodyPr anchorCtr="0" anchor="ctr" bIns="91425" lIns="91425" rIns="91425" tIns="91425"/>
          <a:lstStyle>
            <a:lvl1pPr indent="0" lvl="0" marL="0" marR="0" rtl="0" algn="ctr">
              <a:spcBef>
                <a:spcPts val="0"/>
              </a:spcBef>
              <a:defRPr b="0" i="0" sz="1200" u="none" cap="none" strike="noStrike">
                <a:solidFill>
                  <a:srgbClr val="888888"/>
                </a:solidFill>
                <a:latin typeface="Calibri"/>
                <a:ea typeface="Calibri"/>
                <a:cs typeface="Calibri"/>
                <a:sym typeface="Calibri"/>
              </a:defRPr>
            </a:lvl1pPr>
            <a:lvl2pPr indent="0" lvl="1" marL="457200" marR="0" rtl="0" algn="l">
              <a:spcBef>
                <a:spcPts val="0"/>
              </a:spcBef>
              <a:defRPr b="0" i="0" sz="1800" u="none" cap="none" strike="noStrike">
                <a:solidFill>
                  <a:schemeClr val="dk1"/>
                </a:solidFill>
                <a:latin typeface="Calibri"/>
                <a:ea typeface="Calibri"/>
                <a:cs typeface="Calibri"/>
                <a:sym typeface="Calibri"/>
              </a:defRPr>
            </a:lvl2pPr>
            <a:lvl3pPr indent="0" lvl="2" marL="914400" marR="0" rtl="0" algn="l">
              <a:spcBef>
                <a:spcPts val="0"/>
              </a:spcBef>
              <a:defRPr b="0" i="0" sz="1800" u="none" cap="none" strike="noStrike">
                <a:solidFill>
                  <a:schemeClr val="dk1"/>
                </a:solidFill>
                <a:latin typeface="Calibri"/>
                <a:ea typeface="Calibri"/>
                <a:cs typeface="Calibri"/>
                <a:sym typeface="Calibri"/>
              </a:defRPr>
            </a:lvl3pPr>
            <a:lvl4pPr indent="0" lvl="3" marL="1371600" marR="0" rtl="0" algn="l">
              <a:spcBef>
                <a:spcPts val="0"/>
              </a:spcBef>
              <a:defRPr b="0" i="0" sz="1800" u="none" cap="none" strike="noStrike">
                <a:solidFill>
                  <a:schemeClr val="dk1"/>
                </a:solidFill>
                <a:latin typeface="Calibri"/>
                <a:ea typeface="Calibri"/>
                <a:cs typeface="Calibri"/>
                <a:sym typeface="Calibri"/>
              </a:defRPr>
            </a:lvl4pPr>
            <a:lvl5pPr indent="0" lvl="4" marL="1828800" marR="0" rtl="0" algn="l">
              <a:spcBef>
                <a:spcPts val="0"/>
              </a:spcBef>
              <a:defRPr b="0" i="0" sz="1800" u="none" cap="none" strike="noStrike">
                <a:solidFill>
                  <a:schemeClr val="dk1"/>
                </a:solidFill>
                <a:latin typeface="Calibri"/>
                <a:ea typeface="Calibri"/>
                <a:cs typeface="Calibri"/>
                <a:sym typeface="Calibri"/>
              </a:defRPr>
            </a:lvl5pPr>
            <a:lvl6pPr indent="0" lvl="5" marL="2286000" marR="0" rtl="0" algn="l">
              <a:spcBef>
                <a:spcPts val="0"/>
              </a:spcBef>
              <a:defRPr b="0" i="0" sz="1800" u="none" cap="none" strike="noStrike">
                <a:solidFill>
                  <a:schemeClr val="dk1"/>
                </a:solidFill>
                <a:latin typeface="Calibri"/>
                <a:ea typeface="Calibri"/>
                <a:cs typeface="Calibri"/>
                <a:sym typeface="Calibri"/>
              </a:defRPr>
            </a:lvl6pPr>
            <a:lvl7pPr indent="0" lvl="6" marL="2743200" marR="0" rtl="0" algn="l">
              <a:spcBef>
                <a:spcPts val="0"/>
              </a:spcBef>
              <a:defRPr b="0" i="0" sz="1800" u="none" cap="none" strike="noStrike">
                <a:solidFill>
                  <a:schemeClr val="dk1"/>
                </a:solidFill>
                <a:latin typeface="Calibri"/>
                <a:ea typeface="Calibri"/>
                <a:cs typeface="Calibri"/>
                <a:sym typeface="Calibri"/>
              </a:defRPr>
            </a:lvl7pPr>
            <a:lvl8pPr indent="0" lvl="7" marL="3200400" marR="0" rtl="0" algn="l">
              <a:spcBef>
                <a:spcPts val="0"/>
              </a:spcBef>
              <a:defRPr b="0" i="0" sz="1800" u="none" cap="none" strike="noStrike">
                <a:solidFill>
                  <a:schemeClr val="dk1"/>
                </a:solidFill>
                <a:latin typeface="Calibri"/>
                <a:ea typeface="Calibri"/>
                <a:cs typeface="Calibri"/>
                <a:sym typeface="Calibri"/>
              </a:defRPr>
            </a:lvl8pPr>
            <a:lvl9pPr indent="0" lvl="8" marL="3657600" marR="0" rtl="0" algn="l">
              <a:spcBef>
                <a:spcPts val="0"/>
              </a:spcBef>
              <a:defRPr b="0" i="0" sz="1800" u="none" cap="none" strike="noStrike">
                <a:solidFill>
                  <a:schemeClr val="dk1"/>
                </a:solidFill>
                <a:latin typeface="Calibri"/>
                <a:ea typeface="Calibri"/>
                <a:cs typeface="Calibri"/>
                <a:sym typeface="Calibri"/>
              </a:defRPr>
            </a:lvl9pPr>
          </a:lstStyle>
          <a:p/>
        </p:txBody>
      </p:sp>
      <p:sp>
        <p:nvSpPr>
          <p:cNvPr id="53" name="Shape 53"/>
          <p:cNvSpPr txBox="1"/>
          <p:nvPr>
            <p:ph idx="12" type="sldNum"/>
          </p:nvPr>
        </p:nvSpPr>
        <p:spPr>
          <a:xfrm>
            <a:off x="8610600" y="6356350"/>
            <a:ext cx="27431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IN"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spTree>
      <p:nvGrpSpPr>
        <p:cNvPr id="54" name="Shape 54"/>
        <p:cNvGrpSpPr/>
        <p:nvPr/>
      </p:nvGrpSpPr>
      <p:grpSpPr>
        <a:xfrm>
          <a:off x="0" y="0"/>
          <a:ext cx="0" cy="0"/>
          <a:chOff x="0" y="0"/>
          <a:chExt cx="0" cy="0"/>
        </a:xfrm>
      </p:grpSpPr>
      <p:sp>
        <p:nvSpPr>
          <p:cNvPr id="55" name="Shape 55"/>
          <p:cNvSpPr txBox="1"/>
          <p:nvPr>
            <p:ph type="title"/>
          </p:nvPr>
        </p:nvSpPr>
        <p:spPr>
          <a:xfrm>
            <a:off x="839787" y="457200"/>
            <a:ext cx="3932237" cy="1600199"/>
          </a:xfrm>
          <a:prstGeom prst="rect">
            <a:avLst/>
          </a:prstGeom>
          <a:noFill/>
          <a:ln>
            <a:noFill/>
          </a:ln>
        </p:spPr>
        <p:txBody>
          <a:bodyPr anchorCtr="0" anchor="b" bIns="91425" lIns="91425" rIns="91425" tIns="91425"/>
          <a:lstStyle>
            <a:lvl1pPr lvl="0" rtl="0">
              <a:spcBef>
                <a:spcPts val="0"/>
              </a:spcBef>
              <a:defRPr sz="3200"/>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56" name="Shape 56"/>
          <p:cNvSpPr txBox="1"/>
          <p:nvPr>
            <p:ph idx="1" type="body"/>
          </p:nvPr>
        </p:nvSpPr>
        <p:spPr>
          <a:xfrm>
            <a:off x="5183187" y="987425"/>
            <a:ext cx="6172199" cy="4873624"/>
          </a:xfrm>
          <a:prstGeom prst="rect">
            <a:avLst/>
          </a:prstGeom>
          <a:noFill/>
          <a:ln>
            <a:noFill/>
          </a:ln>
        </p:spPr>
        <p:txBody>
          <a:bodyPr anchorCtr="0" anchor="t" bIns="91425" lIns="91425" rIns="91425" tIns="91425"/>
          <a:lstStyle>
            <a:lvl1pPr lvl="0" rtl="0">
              <a:spcBef>
                <a:spcPts val="0"/>
              </a:spcBef>
              <a:defRPr sz="3200"/>
            </a:lvl1pPr>
            <a:lvl2pPr lvl="1" rtl="0">
              <a:spcBef>
                <a:spcPts val="0"/>
              </a:spcBef>
              <a:defRPr sz="2800"/>
            </a:lvl2pPr>
            <a:lvl3pPr lvl="2" rtl="0">
              <a:spcBef>
                <a:spcPts val="0"/>
              </a:spcBef>
              <a:defRPr sz="2400"/>
            </a:lvl3pPr>
            <a:lvl4pPr lvl="3" rtl="0">
              <a:spcBef>
                <a:spcPts val="0"/>
              </a:spcBef>
              <a:defRPr sz="2000"/>
            </a:lvl4pPr>
            <a:lvl5pPr lvl="4" rtl="0">
              <a:spcBef>
                <a:spcPts val="0"/>
              </a:spcBef>
              <a:defRPr sz="2000"/>
            </a:lvl5pPr>
            <a:lvl6pPr lvl="5" rtl="0">
              <a:spcBef>
                <a:spcPts val="0"/>
              </a:spcBef>
              <a:defRPr sz="2000"/>
            </a:lvl6pPr>
            <a:lvl7pPr lvl="6" rtl="0">
              <a:spcBef>
                <a:spcPts val="0"/>
              </a:spcBef>
              <a:defRPr sz="2000"/>
            </a:lvl7pPr>
            <a:lvl8pPr lvl="7" rtl="0">
              <a:spcBef>
                <a:spcPts val="0"/>
              </a:spcBef>
              <a:defRPr sz="2000"/>
            </a:lvl8pPr>
            <a:lvl9pPr lvl="8" rtl="0">
              <a:spcBef>
                <a:spcPts val="0"/>
              </a:spcBef>
              <a:defRPr sz="2000"/>
            </a:lvl9pPr>
          </a:lstStyle>
          <a:p/>
        </p:txBody>
      </p:sp>
      <p:sp>
        <p:nvSpPr>
          <p:cNvPr id="57" name="Shape 57"/>
          <p:cNvSpPr txBox="1"/>
          <p:nvPr>
            <p:ph idx="2" type="body"/>
          </p:nvPr>
        </p:nvSpPr>
        <p:spPr>
          <a:xfrm>
            <a:off x="839787" y="2057400"/>
            <a:ext cx="3932237" cy="3811588"/>
          </a:xfrm>
          <a:prstGeom prst="rect">
            <a:avLst/>
          </a:prstGeom>
          <a:noFill/>
          <a:ln>
            <a:noFill/>
          </a:ln>
        </p:spPr>
        <p:txBody>
          <a:bodyPr anchorCtr="0" anchor="t" bIns="91425" lIns="91425" rIns="91425" tIns="91425"/>
          <a:lstStyle>
            <a:lvl1pPr indent="0" lvl="0" marL="0" rtl="0">
              <a:spcBef>
                <a:spcPts val="0"/>
              </a:spcBef>
              <a:buFont typeface="Calibri"/>
              <a:buNone/>
              <a:defRPr sz="1600"/>
            </a:lvl1pPr>
            <a:lvl2pPr indent="0" lvl="1" marL="457200" rtl="0">
              <a:spcBef>
                <a:spcPts val="0"/>
              </a:spcBef>
              <a:buFont typeface="Calibri"/>
              <a:buNone/>
              <a:defRPr sz="1400"/>
            </a:lvl2pPr>
            <a:lvl3pPr indent="0" lvl="2" marL="914400" rtl="0">
              <a:spcBef>
                <a:spcPts val="0"/>
              </a:spcBef>
              <a:buFont typeface="Calibri"/>
              <a:buNone/>
              <a:defRPr sz="1200"/>
            </a:lvl3pPr>
            <a:lvl4pPr indent="0" lvl="3" marL="1371600" rtl="0">
              <a:spcBef>
                <a:spcPts val="0"/>
              </a:spcBef>
              <a:buFont typeface="Calibri"/>
              <a:buNone/>
              <a:defRPr sz="1000"/>
            </a:lvl4pPr>
            <a:lvl5pPr indent="0" lvl="4" marL="1828800" rtl="0">
              <a:spcBef>
                <a:spcPts val="0"/>
              </a:spcBef>
              <a:buFont typeface="Calibri"/>
              <a:buNone/>
              <a:defRPr sz="1000"/>
            </a:lvl5pPr>
            <a:lvl6pPr indent="0" lvl="5" marL="2286000" rtl="0">
              <a:spcBef>
                <a:spcPts val="0"/>
              </a:spcBef>
              <a:buFont typeface="Calibri"/>
              <a:buNone/>
              <a:defRPr sz="1000"/>
            </a:lvl6pPr>
            <a:lvl7pPr indent="0" lvl="6" marL="2743200" rtl="0">
              <a:spcBef>
                <a:spcPts val="0"/>
              </a:spcBef>
              <a:buFont typeface="Calibri"/>
              <a:buNone/>
              <a:defRPr sz="1000"/>
            </a:lvl7pPr>
            <a:lvl8pPr indent="0" lvl="7" marL="3200400" rtl="0">
              <a:spcBef>
                <a:spcPts val="0"/>
              </a:spcBef>
              <a:buFont typeface="Calibri"/>
              <a:buNone/>
              <a:defRPr sz="1000"/>
            </a:lvl8pPr>
            <a:lvl9pPr indent="0" lvl="8" marL="3657600" rtl="0">
              <a:spcBef>
                <a:spcPts val="0"/>
              </a:spcBef>
              <a:buFont typeface="Calibri"/>
              <a:buNone/>
              <a:defRPr sz="1000"/>
            </a:lvl9pPr>
          </a:lstStyle>
          <a:p/>
        </p:txBody>
      </p:sp>
      <p:sp>
        <p:nvSpPr>
          <p:cNvPr id="58" name="Shape 58"/>
          <p:cNvSpPr txBox="1"/>
          <p:nvPr>
            <p:ph idx="10" type="dt"/>
          </p:nvPr>
        </p:nvSpPr>
        <p:spPr>
          <a:xfrm>
            <a:off x="838200" y="6356350"/>
            <a:ext cx="2743199" cy="365125"/>
          </a:xfrm>
          <a:prstGeom prst="rect">
            <a:avLst/>
          </a:prstGeom>
          <a:noFill/>
          <a:ln>
            <a:noFill/>
          </a:ln>
        </p:spPr>
        <p:txBody>
          <a:bodyPr anchorCtr="0" anchor="ctr" bIns="91425" lIns="91425" rIns="91425" tIns="91425"/>
          <a:lstStyle>
            <a:lvl1pPr indent="0" lvl="0" marL="0" marR="0" rtl="0" algn="l">
              <a:spcBef>
                <a:spcPts val="0"/>
              </a:spcBef>
              <a:defRPr b="0" i="0" sz="1200" u="none" cap="none" strike="noStrike">
                <a:solidFill>
                  <a:srgbClr val="888888"/>
                </a:solidFill>
                <a:latin typeface="Calibri"/>
                <a:ea typeface="Calibri"/>
                <a:cs typeface="Calibri"/>
                <a:sym typeface="Calibri"/>
              </a:defRPr>
            </a:lvl1pPr>
            <a:lvl2pPr indent="0" lvl="1" marL="457200" marR="0" rtl="0" algn="l">
              <a:spcBef>
                <a:spcPts val="0"/>
              </a:spcBef>
              <a:defRPr b="0" i="0" sz="1800" u="none" cap="none" strike="noStrike">
                <a:solidFill>
                  <a:schemeClr val="dk1"/>
                </a:solidFill>
                <a:latin typeface="Calibri"/>
                <a:ea typeface="Calibri"/>
                <a:cs typeface="Calibri"/>
                <a:sym typeface="Calibri"/>
              </a:defRPr>
            </a:lvl2pPr>
            <a:lvl3pPr indent="0" lvl="2" marL="914400" marR="0" rtl="0" algn="l">
              <a:spcBef>
                <a:spcPts val="0"/>
              </a:spcBef>
              <a:defRPr b="0" i="0" sz="1800" u="none" cap="none" strike="noStrike">
                <a:solidFill>
                  <a:schemeClr val="dk1"/>
                </a:solidFill>
                <a:latin typeface="Calibri"/>
                <a:ea typeface="Calibri"/>
                <a:cs typeface="Calibri"/>
                <a:sym typeface="Calibri"/>
              </a:defRPr>
            </a:lvl3pPr>
            <a:lvl4pPr indent="0" lvl="3" marL="1371600" marR="0" rtl="0" algn="l">
              <a:spcBef>
                <a:spcPts val="0"/>
              </a:spcBef>
              <a:defRPr b="0" i="0" sz="1800" u="none" cap="none" strike="noStrike">
                <a:solidFill>
                  <a:schemeClr val="dk1"/>
                </a:solidFill>
                <a:latin typeface="Calibri"/>
                <a:ea typeface="Calibri"/>
                <a:cs typeface="Calibri"/>
                <a:sym typeface="Calibri"/>
              </a:defRPr>
            </a:lvl4pPr>
            <a:lvl5pPr indent="0" lvl="4" marL="1828800" marR="0" rtl="0" algn="l">
              <a:spcBef>
                <a:spcPts val="0"/>
              </a:spcBef>
              <a:defRPr b="0" i="0" sz="1800" u="none" cap="none" strike="noStrike">
                <a:solidFill>
                  <a:schemeClr val="dk1"/>
                </a:solidFill>
                <a:latin typeface="Calibri"/>
                <a:ea typeface="Calibri"/>
                <a:cs typeface="Calibri"/>
                <a:sym typeface="Calibri"/>
              </a:defRPr>
            </a:lvl5pPr>
            <a:lvl6pPr indent="0" lvl="5" marL="2286000" marR="0" rtl="0" algn="l">
              <a:spcBef>
                <a:spcPts val="0"/>
              </a:spcBef>
              <a:defRPr b="0" i="0" sz="1800" u="none" cap="none" strike="noStrike">
                <a:solidFill>
                  <a:schemeClr val="dk1"/>
                </a:solidFill>
                <a:latin typeface="Calibri"/>
                <a:ea typeface="Calibri"/>
                <a:cs typeface="Calibri"/>
                <a:sym typeface="Calibri"/>
              </a:defRPr>
            </a:lvl6pPr>
            <a:lvl7pPr indent="0" lvl="6" marL="2743200" marR="0" rtl="0" algn="l">
              <a:spcBef>
                <a:spcPts val="0"/>
              </a:spcBef>
              <a:defRPr b="0" i="0" sz="1800" u="none" cap="none" strike="noStrike">
                <a:solidFill>
                  <a:schemeClr val="dk1"/>
                </a:solidFill>
                <a:latin typeface="Calibri"/>
                <a:ea typeface="Calibri"/>
                <a:cs typeface="Calibri"/>
                <a:sym typeface="Calibri"/>
              </a:defRPr>
            </a:lvl7pPr>
            <a:lvl8pPr indent="0" lvl="7" marL="3200400" marR="0" rtl="0" algn="l">
              <a:spcBef>
                <a:spcPts val="0"/>
              </a:spcBef>
              <a:defRPr b="0" i="0" sz="1800" u="none" cap="none" strike="noStrike">
                <a:solidFill>
                  <a:schemeClr val="dk1"/>
                </a:solidFill>
                <a:latin typeface="Calibri"/>
                <a:ea typeface="Calibri"/>
                <a:cs typeface="Calibri"/>
                <a:sym typeface="Calibri"/>
              </a:defRPr>
            </a:lvl8pPr>
            <a:lvl9pPr indent="0" lvl="8" marL="3657600" marR="0" rtl="0" algn="l">
              <a:spcBef>
                <a:spcPts val="0"/>
              </a:spcBef>
              <a:defRPr b="0" i="0" sz="1800" u="none" cap="none" strike="noStrike">
                <a:solidFill>
                  <a:schemeClr val="dk1"/>
                </a:solidFill>
                <a:latin typeface="Calibri"/>
                <a:ea typeface="Calibri"/>
                <a:cs typeface="Calibri"/>
                <a:sym typeface="Calibri"/>
              </a:defRPr>
            </a:lvl9pPr>
          </a:lstStyle>
          <a:p/>
        </p:txBody>
      </p:sp>
      <p:sp>
        <p:nvSpPr>
          <p:cNvPr id="59" name="Shape 59"/>
          <p:cNvSpPr txBox="1"/>
          <p:nvPr>
            <p:ph idx="11" type="ftr"/>
          </p:nvPr>
        </p:nvSpPr>
        <p:spPr>
          <a:xfrm>
            <a:off x="4038600" y="6356350"/>
            <a:ext cx="4114800" cy="365125"/>
          </a:xfrm>
          <a:prstGeom prst="rect">
            <a:avLst/>
          </a:prstGeom>
          <a:noFill/>
          <a:ln>
            <a:noFill/>
          </a:ln>
        </p:spPr>
        <p:txBody>
          <a:bodyPr anchorCtr="0" anchor="ctr" bIns="91425" lIns="91425" rIns="91425" tIns="91425"/>
          <a:lstStyle>
            <a:lvl1pPr indent="0" lvl="0" marL="0" marR="0" rtl="0" algn="ctr">
              <a:spcBef>
                <a:spcPts val="0"/>
              </a:spcBef>
              <a:defRPr b="0" i="0" sz="1200" u="none" cap="none" strike="noStrike">
                <a:solidFill>
                  <a:srgbClr val="888888"/>
                </a:solidFill>
                <a:latin typeface="Calibri"/>
                <a:ea typeface="Calibri"/>
                <a:cs typeface="Calibri"/>
                <a:sym typeface="Calibri"/>
              </a:defRPr>
            </a:lvl1pPr>
            <a:lvl2pPr indent="0" lvl="1" marL="457200" marR="0" rtl="0" algn="l">
              <a:spcBef>
                <a:spcPts val="0"/>
              </a:spcBef>
              <a:defRPr b="0" i="0" sz="1800" u="none" cap="none" strike="noStrike">
                <a:solidFill>
                  <a:schemeClr val="dk1"/>
                </a:solidFill>
                <a:latin typeface="Calibri"/>
                <a:ea typeface="Calibri"/>
                <a:cs typeface="Calibri"/>
                <a:sym typeface="Calibri"/>
              </a:defRPr>
            </a:lvl2pPr>
            <a:lvl3pPr indent="0" lvl="2" marL="914400" marR="0" rtl="0" algn="l">
              <a:spcBef>
                <a:spcPts val="0"/>
              </a:spcBef>
              <a:defRPr b="0" i="0" sz="1800" u="none" cap="none" strike="noStrike">
                <a:solidFill>
                  <a:schemeClr val="dk1"/>
                </a:solidFill>
                <a:latin typeface="Calibri"/>
                <a:ea typeface="Calibri"/>
                <a:cs typeface="Calibri"/>
                <a:sym typeface="Calibri"/>
              </a:defRPr>
            </a:lvl3pPr>
            <a:lvl4pPr indent="0" lvl="3" marL="1371600" marR="0" rtl="0" algn="l">
              <a:spcBef>
                <a:spcPts val="0"/>
              </a:spcBef>
              <a:defRPr b="0" i="0" sz="1800" u="none" cap="none" strike="noStrike">
                <a:solidFill>
                  <a:schemeClr val="dk1"/>
                </a:solidFill>
                <a:latin typeface="Calibri"/>
                <a:ea typeface="Calibri"/>
                <a:cs typeface="Calibri"/>
                <a:sym typeface="Calibri"/>
              </a:defRPr>
            </a:lvl4pPr>
            <a:lvl5pPr indent="0" lvl="4" marL="1828800" marR="0" rtl="0" algn="l">
              <a:spcBef>
                <a:spcPts val="0"/>
              </a:spcBef>
              <a:defRPr b="0" i="0" sz="1800" u="none" cap="none" strike="noStrike">
                <a:solidFill>
                  <a:schemeClr val="dk1"/>
                </a:solidFill>
                <a:latin typeface="Calibri"/>
                <a:ea typeface="Calibri"/>
                <a:cs typeface="Calibri"/>
                <a:sym typeface="Calibri"/>
              </a:defRPr>
            </a:lvl5pPr>
            <a:lvl6pPr indent="0" lvl="5" marL="2286000" marR="0" rtl="0" algn="l">
              <a:spcBef>
                <a:spcPts val="0"/>
              </a:spcBef>
              <a:defRPr b="0" i="0" sz="1800" u="none" cap="none" strike="noStrike">
                <a:solidFill>
                  <a:schemeClr val="dk1"/>
                </a:solidFill>
                <a:latin typeface="Calibri"/>
                <a:ea typeface="Calibri"/>
                <a:cs typeface="Calibri"/>
                <a:sym typeface="Calibri"/>
              </a:defRPr>
            </a:lvl6pPr>
            <a:lvl7pPr indent="0" lvl="6" marL="2743200" marR="0" rtl="0" algn="l">
              <a:spcBef>
                <a:spcPts val="0"/>
              </a:spcBef>
              <a:defRPr b="0" i="0" sz="1800" u="none" cap="none" strike="noStrike">
                <a:solidFill>
                  <a:schemeClr val="dk1"/>
                </a:solidFill>
                <a:latin typeface="Calibri"/>
                <a:ea typeface="Calibri"/>
                <a:cs typeface="Calibri"/>
                <a:sym typeface="Calibri"/>
              </a:defRPr>
            </a:lvl7pPr>
            <a:lvl8pPr indent="0" lvl="7" marL="3200400" marR="0" rtl="0" algn="l">
              <a:spcBef>
                <a:spcPts val="0"/>
              </a:spcBef>
              <a:defRPr b="0" i="0" sz="1800" u="none" cap="none" strike="noStrike">
                <a:solidFill>
                  <a:schemeClr val="dk1"/>
                </a:solidFill>
                <a:latin typeface="Calibri"/>
                <a:ea typeface="Calibri"/>
                <a:cs typeface="Calibri"/>
                <a:sym typeface="Calibri"/>
              </a:defRPr>
            </a:lvl8pPr>
            <a:lvl9pPr indent="0" lvl="8" marL="3657600" marR="0" rtl="0" algn="l">
              <a:spcBef>
                <a:spcPts val="0"/>
              </a:spcBef>
              <a:defRPr b="0" i="0" sz="1800" u="none" cap="none" strike="noStrike">
                <a:solidFill>
                  <a:schemeClr val="dk1"/>
                </a:solidFill>
                <a:latin typeface="Calibri"/>
                <a:ea typeface="Calibri"/>
                <a:cs typeface="Calibri"/>
                <a:sym typeface="Calibri"/>
              </a:defRPr>
            </a:lvl9pPr>
          </a:lstStyle>
          <a:p/>
        </p:txBody>
      </p:sp>
      <p:sp>
        <p:nvSpPr>
          <p:cNvPr id="60" name="Shape 60"/>
          <p:cNvSpPr txBox="1"/>
          <p:nvPr>
            <p:ph idx="12" type="sldNum"/>
          </p:nvPr>
        </p:nvSpPr>
        <p:spPr>
          <a:xfrm>
            <a:off x="8610600" y="6356350"/>
            <a:ext cx="27431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IN"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spTree>
      <p:nvGrpSpPr>
        <p:cNvPr id="61" name="Shape 61"/>
        <p:cNvGrpSpPr/>
        <p:nvPr/>
      </p:nvGrpSpPr>
      <p:grpSpPr>
        <a:xfrm>
          <a:off x="0" y="0"/>
          <a:ext cx="0" cy="0"/>
          <a:chOff x="0" y="0"/>
          <a:chExt cx="0" cy="0"/>
        </a:xfrm>
      </p:grpSpPr>
      <p:sp>
        <p:nvSpPr>
          <p:cNvPr id="62" name="Shape 62"/>
          <p:cNvSpPr txBox="1"/>
          <p:nvPr>
            <p:ph type="title"/>
          </p:nvPr>
        </p:nvSpPr>
        <p:spPr>
          <a:xfrm>
            <a:off x="839787" y="457200"/>
            <a:ext cx="3932237" cy="1600199"/>
          </a:xfrm>
          <a:prstGeom prst="rect">
            <a:avLst/>
          </a:prstGeom>
          <a:noFill/>
          <a:ln>
            <a:noFill/>
          </a:ln>
        </p:spPr>
        <p:txBody>
          <a:bodyPr anchorCtr="0" anchor="b" bIns="91425" lIns="91425" rIns="91425" tIns="91425"/>
          <a:lstStyle>
            <a:lvl1pPr lvl="0" rtl="0">
              <a:spcBef>
                <a:spcPts val="0"/>
              </a:spcBef>
              <a:defRPr sz="3200"/>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63" name="Shape 63"/>
          <p:cNvSpPr/>
          <p:nvPr>
            <p:ph idx="2" type="pic"/>
          </p:nvPr>
        </p:nvSpPr>
        <p:spPr>
          <a:xfrm>
            <a:off x="5183187" y="987425"/>
            <a:ext cx="6172199" cy="4873624"/>
          </a:xfrm>
          <a:prstGeom prst="rect">
            <a:avLst/>
          </a:prstGeom>
          <a:noFill/>
          <a:ln>
            <a:noFill/>
          </a:ln>
        </p:spPr>
        <p:txBody>
          <a:bodyPr anchorCtr="0" anchor="ctr" bIns="91425" lIns="91425" rIns="91425" tIns="91425"/>
          <a:lstStyle>
            <a:lvl1pPr indent="0" lvl="0" marL="0" marR="0" rtl="0" algn="l">
              <a:spcBef>
                <a:spcPts val="0"/>
              </a:spcBef>
              <a:buClr>
                <a:srgbClr val="888888"/>
              </a:buClr>
              <a:buFont typeface="Calibri"/>
              <a:buNone/>
              <a:defRPr b="0" i="0" sz="3200" u="none" cap="none" strike="noStrike">
                <a:solidFill>
                  <a:srgbClr val="888888"/>
                </a:solidFill>
                <a:latin typeface="Calibri"/>
                <a:ea typeface="Calibri"/>
                <a:cs typeface="Calibri"/>
                <a:sym typeface="Calibri"/>
              </a:defRPr>
            </a:lvl1pPr>
            <a:lvl2pPr indent="0" lvl="1" marL="457200" marR="0" rtl="0" algn="l">
              <a:spcBef>
                <a:spcPts val="0"/>
              </a:spcBef>
              <a:buClr>
                <a:schemeClr val="dk1"/>
              </a:buClr>
              <a:buFont typeface="Calibri"/>
              <a:buNone/>
              <a:defRPr b="0" i="0" sz="2800" u="none" cap="none" strike="noStrike">
                <a:solidFill>
                  <a:schemeClr val="dk1"/>
                </a:solidFill>
                <a:latin typeface="Calibri"/>
                <a:ea typeface="Calibri"/>
                <a:cs typeface="Calibri"/>
                <a:sym typeface="Calibri"/>
              </a:defRPr>
            </a:lvl2pPr>
            <a:lvl3pPr indent="0" lvl="2" marL="914400" marR="0" rtl="0" algn="l">
              <a:spcBef>
                <a:spcPts val="0"/>
              </a:spcBef>
              <a:buClr>
                <a:schemeClr val="dk1"/>
              </a:buClr>
              <a:buFont typeface="Calibri"/>
              <a:buNone/>
              <a:defRPr b="0" i="0" sz="2400" u="none" cap="none" strike="noStrike">
                <a:solidFill>
                  <a:schemeClr val="dk1"/>
                </a:solidFill>
                <a:latin typeface="Calibri"/>
                <a:ea typeface="Calibri"/>
                <a:cs typeface="Calibri"/>
                <a:sym typeface="Calibri"/>
              </a:defRPr>
            </a:lvl3pPr>
            <a:lvl4pPr indent="0" lvl="3" marL="1371600" marR="0" rtl="0" algn="l">
              <a:spcBef>
                <a:spcPts val="0"/>
              </a:spcBef>
              <a:buClr>
                <a:schemeClr val="dk1"/>
              </a:buClr>
              <a:buFont typeface="Calibri"/>
              <a:buNone/>
              <a:defRPr b="0" i="0" sz="2000" u="none" cap="none" strike="noStrike">
                <a:solidFill>
                  <a:schemeClr val="dk1"/>
                </a:solidFill>
                <a:latin typeface="Calibri"/>
                <a:ea typeface="Calibri"/>
                <a:cs typeface="Calibri"/>
                <a:sym typeface="Calibri"/>
              </a:defRPr>
            </a:lvl4pPr>
            <a:lvl5pPr indent="0" lvl="4" marL="1828800" marR="0" rtl="0" algn="l">
              <a:spcBef>
                <a:spcPts val="0"/>
              </a:spcBef>
              <a:buClr>
                <a:schemeClr val="dk1"/>
              </a:buClr>
              <a:buFont typeface="Calibri"/>
              <a:buNone/>
              <a:defRPr b="0" i="0" sz="2000" u="none" cap="none" strike="noStrike">
                <a:solidFill>
                  <a:schemeClr val="dk1"/>
                </a:solidFill>
                <a:latin typeface="Calibri"/>
                <a:ea typeface="Calibri"/>
                <a:cs typeface="Calibri"/>
                <a:sym typeface="Calibri"/>
              </a:defRPr>
            </a:lvl5pPr>
            <a:lvl6pPr indent="0" lvl="5" marL="2286000" marR="0" rtl="0" algn="l">
              <a:spcBef>
                <a:spcPts val="0"/>
              </a:spcBef>
              <a:buClr>
                <a:schemeClr val="dk1"/>
              </a:buClr>
              <a:buFont typeface="Calibri"/>
              <a:buNone/>
              <a:defRPr b="0" i="0" sz="2000" u="none" cap="none" strike="noStrike">
                <a:solidFill>
                  <a:schemeClr val="dk1"/>
                </a:solidFill>
                <a:latin typeface="Calibri"/>
                <a:ea typeface="Calibri"/>
                <a:cs typeface="Calibri"/>
                <a:sym typeface="Calibri"/>
              </a:defRPr>
            </a:lvl6pPr>
            <a:lvl7pPr indent="0" lvl="6" marL="2743200" marR="0" rtl="0" algn="l">
              <a:spcBef>
                <a:spcPts val="0"/>
              </a:spcBef>
              <a:buClr>
                <a:schemeClr val="dk1"/>
              </a:buClr>
              <a:buFont typeface="Calibri"/>
              <a:buNone/>
              <a:defRPr b="0" i="0" sz="2000" u="none" cap="none" strike="noStrike">
                <a:solidFill>
                  <a:schemeClr val="dk1"/>
                </a:solidFill>
                <a:latin typeface="Calibri"/>
                <a:ea typeface="Calibri"/>
                <a:cs typeface="Calibri"/>
                <a:sym typeface="Calibri"/>
              </a:defRPr>
            </a:lvl7pPr>
            <a:lvl8pPr indent="0" lvl="7" marL="3200400" marR="0" rtl="0" algn="l">
              <a:spcBef>
                <a:spcPts val="0"/>
              </a:spcBef>
              <a:buClr>
                <a:schemeClr val="dk1"/>
              </a:buClr>
              <a:buFont typeface="Calibri"/>
              <a:buNone/>
              <a:defRPr b="0" i="0" sz="2000" u="none" cap="none" strike="noStrike">
                <a:solidFill>
                  <a:schemeClr val="dk1"/>
                </a:solidFill>
                <a:latin typeface="Calibri"/>
                <a:ea typeface="Calibri"/>
                <a:cs typeface="Calibri"/>
                <a:sym typeface="Calibri"/>
              </a:defRPr>
            </a:lvl8pPr>
            <a:lvl9pPr indent="0" lvl="8" marL="3657600" marR="0" rtl="0" algn="l">
              <a:spcBef>
                <a:spcPts val="0"/>
              </a:spcBef>
              <a:buClr>
                <a:schemeClr val="dk1"/>
              </a:buClr>
              <a:buFont typeface="Calibri"/>
              <a:buNone/>
              <a:defRPr b="0" i="0" sz="2000" u="none" cap="none" strike="noStrike">
                <a:solidFill>
                  <a:schemeClr val="dk1"/>
                </a:solidFill>
                <a:latin typeface="Calibri"/>
                <a:ea typeface="Calibri"/>
                <a:cs typeface="Calibri"/>
                <a:sym typeface="Calibri"/>
              </a:defRPr>
            </a:lvl9pPr>
          </a:lstStyle>
          <a:p/>
        </p:txBody>
      </p:sp>
      <p:sp>
        <p:nvSpPr>
          <p:cNvPr id="64" name="Shape 64"/>
          <p:cNvSpPr txBox="1"/>
          <p:nvPr>
            <p:ph idx="1" type="body"/>
          </p:nvPr>
        </p:nvSpPr>
        <p:spPr>
          <a:xfrm>
            <a:off x="839787" y="2057400"/>
            <a:ext cx="3932237" cy="3811588"/>
          </a:xfrm>
          <a:prstGeom prst="rect">
            <a:avLst/>
          </a:prstGeom>
          <a:noFill/>
          <a:ln>
            <a:noFill/>
          </a:ln>
        </p:spPr>
        <p:txBody>
          <a:bodyPr anchorCtr="0" anchor="t" bIns="91425" lIns="91425" rIns="91425" tIns="91425"/>
          <a:lstStyle>
            <a:lvl1pPr indent="0" lvl="0" marL="0" rtl="0">
              <a:spcBef>
                <a:spcPts val="0"/>
              </a:spcBef>
              <a:buFont typeface="Calibri"/>
              <a:buNone/>
              <a:defRPr sz="1600"/>
            </a:lvl1pPr>
            <a:lvl2pPr indent="0" lvl="1" marL="457200" rtl="0">
              <a:spcBef>
                <a:spcPts val="0"/>
              </a:spcBef>
              <a:buFont typeface="Calibri"/>
              <a:buNone/>
              <a:defRPr sz="1400"/>
            </a:lvl2pPr>
            <a:lvl3pPr indent="0" lvl="2" marL="914400" rtl="0">
              <a:spcBef>
                <a:spcPts val="0"/>
              </a:spcBef>
              <a:buFont typeface="Calibri"/>
              <a:buNone/>
              <a:defRPr sz="1200"/>
            </a:lvl3pPr>
            <a:lvl4pPr indent="0" lvl="3" marL="1371600" rtl="0">
              <a:spcBef>
                <a:spcPts val="0"/>
              </a:spcBef>
              <a:buFont typeface="Calibri"/>
              <a:buNone/>
              <a:defRPr sz="1000"/>
            </a:lvl4pPr>
            <a:lvl5pPr indent="0" lvl="4" marL="1828800" rtl="0">
              <a:spcBef>
                <a:spcPts val="0"/>
              </a:spcBef>
              <a:buFont typeface="Calibri"/>
              <a:buNone/>
              <a:defRPr sz="1000"/>
            </a:lvl5pPr>
            <a:lvl6pPr indent="0" lvl="5" marL="2286000" rtl="0">
              <a:spcBef>
                <a:spcPts val="0"/>
              </a:spcBef>
              <a:buFont typeface="Calibri"/>
              <a:buNone/>
              <a:defRPr sz="1000"/>
            </a:lvl6pPr>
            <a:lvl7pPr indent="0" lvl="6" marL="2743200" rtl="0">
              <a:spcBef>
                <a:spcPts val="0"/>
              </a:spcBef>
              <a:buFont typeface="Calibri"/>
              <a:buNone/>
              <a:defRPr sz="1000"/>
            </a:lvl7pPr>
            <a:lvl8pPr indent="0" lvl="7" marL="3200400" rtl="0">
              <a:spcBef>
                <a:spcPts val="0"/>
              </a:spcBef>
              <a:buFont typeface="Calibri"/>
              <a:buNone/>
              <a:defRPr sz="1000"/>
            </a:lvl8pPr>
            <a:lvl9pPr indent="0" lvl="8" marL="3657600" rtl="0">
              <a:spcBef>
                <a:spcPts val="0"/>
              </a:spcBef>
              <a:buFont typeface="Calibri"/>
              <a:buNone/>
              <a:defRPr sz="1000"/>
            </a:lvl9pPr>
          </a:lstStyle>
          <a:p/>
        </p:txBody>
      </p:sp>
      <p:sp>
        <p:nvSpPr>
          <p:cNvPr id="65" name="Shape 65"/>
          <p:cNvSpPr txBox="1"/>
          <p:nvPr>
            <p:ph idx="10" type="dt"/>
          </p:nvPr>
        </p:nvSpPr>
        <p:spPr>
          <a:xfrm>
            <a:off x="838200" y="6356350"/>
            <a:ext cx="2743199" cy="365125"/>
          </a:xfrm>
          <a:prstGeom prst="rect">
            <a:avLst/>
          </a:prstGeom>
          <a:noFill/>
          <a:ln>
            <a:noFill/>
          </a:ln>
        </p:spPr>
        <p:txBody>
          <a:bodyPr anchorCtr="0" anchor="ctr" bIns="91425" lIns="91425" rIns="91425" tIns="91425"/>
          <a:lstStyle>
            <a:lvl1pPr indent="0" lvl="0" marL="0" marR="0" rtl="0" algn="l">
              <a:spcBef>
                <a:spcPts val="0"/>
              </a:spcBef>
              <a:defRPr b="0" i="0" sz="1200" u="none" cap="none" strike="noStrike">
                <a:solidFill>
                  <a:srgbClr val="888888"/>
                </a:solidFill>
                <a:latin typeface="Calibri"/>
                <a:ea typeface="Calibri"/>
                <a:cs typeface="Calibri"/>
                <a:sym typeface="Calibri"/>
              </a:defRPr>
            </a:lvl1pPr>
            <a:lvl2pPr indent="0" lvl="1" marL="457200" marR="0" rtl="0" algn="l">
              <a:spcBef>
                <a:spcPts val="0"/>
              </a:spcBef>
              <a:defRPr b="0" i="0" sz="1800" u="none" cap="none" strike="noStrike">
                <a:solidFill>
                  <a:schemeClr val="dk1"/>
                </a:solidFill>
                <a:latin typeface="Calibri"/>
                <a:ea typeface="Calibri"/>
                <a:cs typeface="Calibri"/>
                <a:sym typeface="Calibri"/>
              </a:defRPr>
            </a:lvl2pPr>
            <a:lvl3pPr indent="0" lvl="2" marL="914400" marR="0" rtl="0" algn="l">
              <a:spcBef>
                <a:spcPts val="0"/>
              </a:spcBef>
              <a:defRPr b="0" i="0" sz="1800" u="none" cap="none" strike="noStrike">
                <a:solidFill>
                  <a:schemeClr val="dk1"/>
                </a:solidFill>
                <a:latin typeface="Calibri"/>
                <a:ea typeface="Calibri"/>
                <a:cs typeface="Calibri"/>
                <a:sym typeface="Calibri"/>
              </a:defRPr>
            </a:lvl3pPr>
            <a:lvl4pPr indent="0" lvl="3" marL="1371600" marR="0" rtl="0" algn="l">
              <a:spcBef>
                <a:spcPts val="0"/>
              </a:spcBef>
              <a:defRPr b="0" i="0" sz="1800" u="none" cap="none" strike="noStrike">
                <a:solidFill>
                  <a:schemeClr val="dk1"/>
                </a:solidFill>
                <a:latin typeface="Calibri"/>
                <a:ea typeface="Calibri"/>
                <a:cs typeface="Calibri"/>
                <a:sym typeface="Calibri"/>
              </a:defRPr>
            </a:lvl4pPr>
            <a:lvl5pPr indent="0" lvl="4" marL="1828800" marR="0" rtl="0" algn="l">
              <a:spcBef>
                <a:spcPts val="0"/>
              </a:spcBef>
              <a:defRPr b="0" i="0" sz="1800" u="none" cap="none" strike="noStrike">
                <a:solidFill>
                  <a:schemeClr val="dk1"/>
                </a:solidFill>
                <a:latin typeface="Calibri"/>
                <a:ea typeface="Calibri"/>
                <a:cs typeface="Calibri"/>
                <a:sym typeface="Calibri"/>
              </a:defRPr>
            </a:lvl5pPr>
            <a:lvl6pPr indent="0" lvl="5" marL="2286000" marR="0" rtl="0" algn="l">
              <a:spcBef>
                <a:spcPts val="0"/>
              </a:spcBef>
              <a:defRPr b="0" i="0" sz="1800" u="none" cap="none" strike="noStrike">
                <a:solidFill>
                  <a:schemeClr val="dk1"/>
                </a:solidFill>
                <a:latin typeface="Calibri"/>
                <a:ea typeface="Calibri"/>
                <a:cs typeface="Calibri"/>
                <a:sym typeface="Calibri"/>
              </a:defRPr>
            </a:lvl6pPr>
            <a:lvl7pPr indent="0" lvl="6" marL="2743200" marR="0" rtl="0" algn="l">
              <a:spcBef>
                <a:spcPts val="0"/>
              </a:spcBef>
              <a:defRPr b="0" i="0" sz="1800" u="none" cap="none" strike="noStrike">
                <a:solidFill>
                  <a:schemeClr val="dk1"/>
                </a:solidFill>
                <a:latin typeface="Calibri"/>
                <a:ea typeface="Calibri"/>
                <a:cs typeface="Calibri"/>
                <a:sym typeface="Calibri"/>
              </a:defRPr>
            </a:lvl7pPr>
            <a:lvl8pPr indent="0" lvl="7" marL="3200400" marR="0" rtl="0" algn="l">
              <a:spcBef>
                <a:spcPts val="0"/>
              </a:spcBef>
              <a:defRPr b="0" i="0" sz="1800" u="none" cap="none" strike="noStrike">
                <a:solidFill>
                  <a:schemeClr val="dk1"/>
                </a:solidFill>
                <a:latin typeface="Calibri"/>
                <a:ea typeface="Calibri"/>
                <a:cs typeface="Calibri"/>
                <a:sym typeface="Calibri"/>
              </a:defRPr>
            </a:lvl8pPr>
            <a:lvl9pPr indent="0" lvl="8" marL="3657600" marR="0" rtl="0" algn="l">
              <a:spcBef>
                <a:spcPts val="0"/>
              </a:spcBef>
              <a:defRPr b="0" i="0" sz="1800" u="none" cap="none" strike="noStrike">
                <a:solidFill>
                  <a:schemeClr val="dk1"/>
                </a:solidFill>
                <a:latin typeface="Calibri"/>
                <a:ea typeface="Calibri"/>
                <a:cs typeface="Calibri"/>
                <a:sym typeface="Calibri"/>
              </a:defRPr>
            </a:lvl9pPr>
          </a:lstStyle>
          <a:p/>
        </p:txBody>
      </p:sp>
      <p:sp>
        <p:nvSpPr>
          <p:cNvPr id="66" name="Shape 66"/>
          <p:cNvSpPr txBox="1"/>
          <p:nvPr>
            <p:ph idx="11" type="ftr"/>
          </p:nvPr>
        </p:nvSpPr>
        <p:spPr>
          <a:xfrm>
            <a:off x="4038600" y="6356350"/>
            <a:ext cx="4114800" cy="365125"/>
          </a:xfrm>
          <a:prstGeom prst="rect">
            <a:avLst/>
          </a:prstGeom>
          <a:noFill/>
          <a:ln>
            <a:noFill/>
          </a:ln>
        </p:spPr>
        <p:txBody>
          <a:bodyPr anchorCtr="0" anchor="ctr" bIns="91425" lIns="91425" rIns="91425" tIns="91425"/>
          <a:lstStyle>
            <a:lvl1pPr indent="0" lvl="0" marL="0" marR="0" rtl="0" algn="ctr">
              <a:spcBef>
                <a:spcPts val="0"/>
              </a:spcBef>
              <a:defRPr b="0" i="0" sz="1200" u="none" cap="none" strike="noStrike">
                <a:solidFill>
                  <a:srgbClr val="888888"/>
                </a:solidFill>
                <a:latin typeface="Calibri"/>
                <a:ea typeface="Calibri"/>
                <a:cs typeface="Calibri"/>
                <a:sym typeface="Calibri"/>
              </a:defRPr>
            </a:lvl1pPr>
            <a:lvl2pPr indent="0" lvl="1" marL="457200" marR="0" rtl="0" algn="l">
              <a:spcBef>
                <a:spcPts val="0"/>
              </a:spcBef>
              <a:defRPr b="0" i="0" sz="1800" u="none" cap="none" strike="noStrike">
                <a:solidFill>
                  <a:schemeClr val="dk1"/>
                </a:solidFill>
                <a:latin typeface="Calibri"/>
                <a:ea typeface="Calibri"/>
                <a:cs typeface="Calibri"/>
                <a:sym typeface="Calibri"/>
              </a:defRPr>
            </a:lvl2pPr>
            <a:lvl3pPr indent="0" lvl="2" marL="914400" marR="0" rtl="0" algn="l">
              <a:spcBef>
                <a:spcPts val="0"/>
              </a:spcBef>
              <a:defRPr b="0" i="0" sz="1800" u="none" cap="none" strike="noStrike">
                <a:solidFill>
                  <a:schemeClr val="dk1"/>
                </a:solidFill>
                <a:latin typeface="Calibri"/>
                <a:ea typeface="Calibri"/>
                <a:cs typeface="Calibri"/>
                <a:sym typeface="Calibri"/>
              </a:defRPr>
            </a:lvl3pPr>
            <a:lvl4pPr indent="0" lvl="3" marL="1371600" marR="0" rtl="0" algn="l">
              <a:spcBef>
                <a:spcPts val="0"/>
              </a:spcBef>
              <a:defRPr b="0" i="0" sz="1800" u="none" cap="none" strike="noStrike">
                <a:solidFill>
                  <a:schemeClr val="dk1"/>
                </a:solidFill>
                <a:latin typeface="Calibri"/>
                <a:ea typeface="Calibri"/>
                <a:cs typeface="Calibri"/>
                <a:sym typeface="Calibri"/>
              </a:defRPr>
            </a:lvl4pPr>
            <a:lvl5pPr indent="0" lvl="4" marL="1828800" marR="0" rtl="0" algn="l">
              <a:spcBef>
                <a:spcPts val="0"/>
              </a:spcBef>
              <a:defRPr b="0" i="0" sz="1800" u="none" cap="none" strike="noStrike">
                <a:solidFill>
                  <a:schemeClr val="dk1"/>
                </a:solidFill>
                <a:latin typeface="Calibri"/>
                <a:ea typeface="Calibri"/>
                <a:cs typeface="Calibri"/>
                <a:sym typeface="Calibri"/>
              </a:defRPr>
            </a:lvl5pPr>
            <a:lvl6pPr indent="0" lvl="5" marL="2286000" marR="0" rtl="0" algn="l">
              <a:spcBef>
                <a:spcPts val="0"/>
              </a:spcBef>
              <a:defRPr b="0" i="0" sz="1800" u="none" cap="none" strike="noStrike">
                <a:solidFill>
                  <a:schemeClr val="dk1"/>
                </a:solidFill>
                <a:latin typeface="Calibri"/>
                <a:ea typeface="Calibri"/>
                <a:cs typeface="Calibri"/>
                <a:sym typeface="Calibri"/>
              </a:defRPr>
            </a:lvl6pPr>
            <a:lvl7pPr indent="0" lvl="6" marL="2743200" marR="0" rtl="0" algn="l">
              <a:spcBef>
                <a:spcPts val="0"/>
              </a:spcBef>
              <a:defRPr b="0" i="0" sz="1800" u="none" cap="none" strike="noStrike">
                <a:solidFill>
                  <a:schemeClr val="dk1"/>
                </a:solidFill>
                <a:latin typeface="Calibri"/>
                <a:ea typeface="Calibri"/>
                <a:cs typeface="Calibri"/>
                <a:sym typeface="Calibri"/>
              </a:defRPr>
            </a:lvl7pPr>
            <a:lvl8pPr indent="0" lvl="7" marL="3200400" marR="0" rtl="0" algn="l">
              <a:spcBef>
                <a:spcPts val="0"/>
              </a:spcBef>
              <a:defRPr b="0" i="0" sz="1800" u="none" cap="none" strike="noStrike">
                <a:solidFill>
                  <a:schemeClr val="dk1"/>
                </a:solidFill>
                <a:latin typeface="Calibri"/>
                <a:ea typeface="Calibri"/>
                <a:cs typeface="Calibri"/>
                <a:sym typeface="Calibri"/>
              </a:defRPr>
            </a:lvl8pPr>
            <a:lvl9pPr indent="0" lvl="8" marL="3657600" marR="0" rtl="0" algn="l">
              <a:spcBef>
                <a:spcPts val="0"/>
              </a:spcBef>
              <a:defRPr b="0" i="0" sz="1800" u="none" cap="none" strike="noStrike">
                <a:solidFill>
                  <a:schemeClr val="dk1"/>
                </a:solidFill>
                <a:latin typeface="Calibri"/>
                <a:ea typeface="Calibri"/>
                <a:cs typeface="Calibri"/>
                <a:sym typeface="Calibri"/>
              </a:defRPr>
            </a:lvl9pPr>
          </a:lstStyle>
          <a:p/>
        </p:txBody>
      </p:sp>
      <p:sp>
        <p:nvSpPr>
          <p:cNvPr id="67" name="Shape 67"/>
          <p:cNvSpPr txBox="1"/>
          <p:nvPr>
            <p:ph idx="12" type="sldNum"/>
          </p:nvPr>
        </p:nvSpPr>
        <p:spPr>
          <a:xfrm>
            <a:off x="8610600" y="6356350"/>
            <a:ext cx="27431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IN" sz="1200" u="none" cap="none" strike="noStrike">
                <a:solidFill>
                  <a:srgbClr val="888888"/>
                </a:solidFill>
                <a:latin typeface="Calibri"/>
                <a:ea typeface="Calibri"/>
                <a:cs typeface="Calibri"/>
                <a:sym typeface="Calibri"/>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838200" y="365125"/>
            <a:ext cx="10515599" cy="1325562"/>
          </a:xfrm>
          <a:prstGeom prst="rect">
            <a:avLst/>
          </a:prstGeom>
          <a:noFill/>
          <a:ln>
            <a:noFill/>
          </a:ln>
        </p:spPr>
        <p:txBody>
          <a:bodyPr anchorCtr="0" anchor="ctr" bIns="91425" lIns="91425" rIns="91425" tIns="91425"/>
          <a:lstStyle>
            <a:lvl1pPr indent="0" lvl="0" marL="0" marR="0" rtl="0" algn="l">
              <a:lnSpc>
                <a:spcPct val="90000"/>
              </a:lnSpc>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marL="0" marR="0" rtl="0" algn="l">
              <a:spcBef>
                <a:spcPts val="0"/>
              </a:spcBef>
              <a:defRPr/>
            </a:lvl2pPr>
            <a:lvl3pPr indent="0" lvl="2" marL="0" marR="0" rtl="0" algn="l">
              <a:spcBef>
                <a:spcPts val="0"/>
              </a:spcBef>
              <a:defRPr/>
            </a:lvl3pPr>
            <a:lvl4pPr indent="0" lvl="3" marL="0" marR="0" rtl="0" algn="l">
              <a:spcBef>
                <a:spcPts val="0"/>
              </a:spcBef>
              <a:defRPr/>
            </a:lvl4pPr>
            <a:lvl5pPr indent="0" lvl="4" marL="0" marR="0" rtl="0" algn="l">
              <a:spcBef>
                <a:spcPts val="0"/>
              </a:spcBef>
              <a:defRPr/>
            </a:lvl5pPr>
            <a:lvl6pPr indent="0" lvl="5" marL="0" marR="0" rtl="0" algn="l">
              <a:spcBef>
                <a:spcPts val="0"/>
              </a:spcBef>
              <a:defRPr/>
            </a:lvl6pPr>
            <a:lvl7pPr indent="0" lvl="6" marL="0" marR="0" rtl="0" algn="l">
              <a:spcBef>
                <a:spcPts val="0"/>
              </a:spcBef>
              <a:defRPr/>
            </a:lvl7pPr>
            <a:lvl8pPr indent="0" lvl="7" marL="0" marR="0" rtl="0" algn="l">
              <a:spcBef>
                <a:spcPts val="0"/>
              </a:spcBef>
              <a:defRPr/>
            </a:lvl8pPr>
            <a:lvl9pPr indent="0" lvl="8" marL="0" marR="0" rtl="0" algn="l">
              <a:spcBef>
                <a:spcPts val="0"/>
              </a:spcBef>
              <a:defRPr/>
            </a:lvl9pPr>
          </a:lstStyle>
          <a:p/>
        </p:txBody>
      </p:sp>
      <p:sp>
        <p:nvSpPr>
          <p:cNvPr id="7" name="Shape 7"/>
          <p:cNvSpPr txBox="1"/>
          <p:nvPr>
            <p:ph idx="1" type="body"/>
          </p:nvPr>
        </p:nvSpPr>
        <p:spPr>
          <a:xfrm>
            <a:off x="838200" y="1825625"/>
            <a:ext cx="10515599" cy="4351338"/>
          </a:xfrm>
          <a:prstGeom prst="rect">
            <a:avLst/>
          </a:prstGeom>
          <a:noFill/>
          <a:ln>
            <a:noFill/>
          </a:ln>
        </p:spPr>
        <p:txBody>
          <a:bodyPr anchorCtr="0" anchor="t" bIns="91425" lIns="91425" rIns="91425" tIns="91425"/>
          <a:lstStyle>
            <a:lvl1pPr indent="-50800" lvl="0" marL="228600" marR="0" rtl="0" algn="l">
              <a:lnSpc>
                <a:spcPct val="90000"/>
              </a:lnSpc>
              <a:spcBef>
                <a:spcPts val="1000"/>
              </a:spcBef>
              <a:buClr>
                <a:schemeClr val="dk1"/>
              </a:buClr>
              <a:buFont typeface="Arial"/>
              <a:buChar char="•"/>
              <a:defRPr b="0" i="0" sz="2800" u="none" cap="none" strike="noStrike">
                <a:solidFill>
                  <a:schemeClr val="dk1"/>
                </a:solidFill>
                <a:latin typeface="Calibri"/>
                <a:ea typeface="Calibri"/>
                <a:cs typeface="Calibri"/>
                <a:sym typeface="Calibri"/>
              </a:defRPr>
            </a:lvl1pPr>
            <a:lvl2pPr indent="-76200" lvl="1" marL="685800" marR="0" rtl="0" algn="l">
              <a:lnSpc>
                <a:spcPct val="90000"/>
              </a:lnSpc>
              <a:spcBef>
                <a:spcPts val="500"/>
              </a:spcBef>
              <a:buClr>
                <a:schemeClr val="dk1"/>
              </a:buClr>
              <a:buFont typeface="Arial"/>
              <a:buChar char="•"/>
              <a:defRPr b="0" i="0" sz="2400" u="none" cap="none" strike="noStrike">
                <a:solidFill>
                  <a:schemeClr val="dk1"/>
                </a:solidFill>
                <a:latin typeface="Calibri"/>
                <a:ea typeface="Calibri"/>
                <a:cs typeface="Calibri"/>
                <a:sym typeface="Calibri"/>
              </a:defRPr>
            </a:lvl2pPr>
            <a:lvl3pPr indent="-101600" lvl="2" marL="1143000" marR="0" rtl="0" algn="l">
              <a:lnSpc>
                <a:spcPct val="90000"/>
              </a:lnSpc>
              <a:spcBef>
                <a:spcPts val="500"/>
              </a:spcBef>
              <a:buClr>
                <a:schemeClr val="dk1"/>
              </a:buClr>
              <a:buFont typeface="Arial"/>
              <a:buChar char="•"/>
              <a:defRPr b="0" i="0" sz="2000" u="none" cap="none" strike="noStrike">
                <a:solidFill>
                  <a:schemeClr val="dk1"/>
                </a:solidFill>
                <a:latin typeface="Calibri"/>
                <a:ea typeface="Calibri"/>
                <a:cs typeface="Calibri"/>
                <a:sym typeface="Calibri"/>
              </a:defRPr>
            </a:lvl3pPr>
            <a:lvl4pPr indent="-114300" lvl="3" marL="1600200" marR="0" rtl="0" algn="l">
              <a:lnSpc>
                <a:spcPct val="90000"/>
              </a:lnSpc>
              <a:spcBef>
                <a:spcPts val="500"/>
              </a:spcBef>
              <a:buClr>
                <a:schemeClr val="dk1"/>
              </a:buClr>
              <a:buFont typeface="Arial"/>
              <a:buChar char="•"/>
              <a:defRPr b="0" i="0" sz="1800" u="none" cap="none" strike="noStrike">
                <a:solidFill>
                  <a:schemeClr val="dk1"/>
                </a:solidFill>
                <a:latin typeface="Calibri"/>
                <a:ea typeface="Calibri"/>
                <a:cs typeface="Calibri"/>
                <a:sym typeface="Calibri"/>
              </a:defRPr>
            </a:lvl4pPr>
            <a:lvl5pPr indent="-114300" lvl="4" marL="2057400" marR="0" rtl="0" algn="l">
              <a:lnSpc>
                <a:spcPct val="90000"/>
              </a:lnSpc>
              <a:spcBef>
                <a:spcPts val="500"/>
              </a:spcBef>
              <a:buClr>
                <a:schemeClr val="dk1"/>
              </a:buClr>
              <a:buFont typeface="Arial"/>
              <a:buChar char="•"/>
              <a:defRPr b="0" i="0" sz="1800" u="none" cap="none" strike="noStrike">
                <a:solidFill>
                  <a:schemeClr val="dk1"/>
                </a:solidFill>
                <a:latin typeface="Calibri"/>
                <a:ea typeface="Calibri"/>
                <a:cs typeface="Calibri"/>
                <a:sym typeface="Calibri"/>
              </a:defRPr>
            </a:lvl5pPr>
            <a:lvl6pPr indent="-114300" lvl="5" marL="2514600" marR="0" rtl="0" algn="l">
              <a:lnSpc>
                <a:spcPct val="90000"/>
              </a:lnSpc>
              <a:spcBef>
                <a:spcPts val="500"/>
              </a:spcBef>
              <a:buClr>
                <a:schemeClr val="dk1"/>
              </a:buClr>
              <a:buFont typeface="Arial"/>
              <a:buChar char="•"/>
              <a:defRPr b="0" i="0" sz="1800" u="none" cap="none" strike="noStrike">
                <a:solidFill>
                  <a:schemeClr val="dk1"/>
                </a:solidFill>
                <a:latin typeface="Calibri"/>
                <a:ea typeface="Calibri"/>
                <a:cs typeface="Calibri"/>
                <a:sym typeface="Calibri"/>
              </a:defRPr>
            </a:lvl6pPr>
            <a:lvl7pPr indent="-114300" lvl="6" marL="2971800" marR="0" rtl="0" algn="l">
              <a:lnSpc>
                <a:spcPct val="90000"/>
              </a:lnSpc>
              <a:spcBef>
                <a:spcPts val="500"/>
              </a:spcBef>
              <a:buClr>
                <a:schemeClr val="dk1"/>
              </a:buClr>
              <a:buFont typeface="Arial"/>
              <a:buChar char="•"/>
              <a:defRPr b="0" i="0" sz="1800" u="none" cap="none" strike="noStrike">
                <a:solidFill>
                  <a:schemeClr val="dk1"/>
                </a:solidFill>
                <a:latin typeface="Calibri"/>
                <a:ea typeface="Calibri"/>
                <a:cs typeface="Calibri"/>
                <a:sym typeface="Calibri"/>
              </a:defRPr>
            </a:lvl7pPr>
            <a:lvl8pPr indent="-114300" lvl="7" marL="3429000" marR="0" rtl="0" algn="l">
              <a:lnSpc>
                <a:spcPct val="90000"/>
              </a:lnSpc>
              <a:spcBef>
                <a:spcPts val="500"/>
              </a:spcBef>
              <a:buClr>
                <a:schemeClr val="dk1"/>
              </a:buClr>
              <a:buFont typeface="Arial"/>
              <a:buChar char="•"/>
              <a:defRPr b="0" i="0" sz="1800" u="none" cap="none" strike="noStrike">
                <a:solidFill>
                  <a:schemeClr val="dk1"/>
                </a:solidFill>
                <a:latin typeface="Calibri"/>
                <a:ea typeface="Calibri"/>
                <a:cs typeface="Calibri"/>
                <a:sym typeface="Calibri"/>
              </a:defRPr>
            </a:lvl8pPr>
            <a:lvl9pPr indent="-114300" lvl="8" marL="3886200" marR="0" rtl="0" algn="l">
              <a:lnSpc>
                <a:spcPct val="90000"/>
              </a:lnSpc>
              <a:spcBef>
                <a:spcPts val="500"/>
              </a:spcBef>
              <a:buClr>
                <a:schemeClr val="dk1"/>
              </a:buClr>
              <a:buFont typeface="Arial"/>
              <a:buChar char="•"/>
              <a:defRPr b="0" i="0" sz="1800" u="none" cap="none" strike="noStrike">
                <a:solidFill>
                  <a:schemeClr val="dk1"/>
                </a:solidFill>
                <a:latin typeface="Calibri"/>
                <a:ea typeface="Calibri"/>
                <a:cs typeface="Calibri"/>
                <a:sym typeface="Calibri"/>
              </a:defRPr>
            </a:lvl9pPr>
          </a:lstStyle>
          <a:p/>
        </p:txBody>
      </p:sp>
      <p:sp>
        <p:nvSpPr>
          <p:cNvPr id="8" name="Shape 8"/>
          <p:cNvSpPr txBox="1"/>
          <p:nvPr>
            <p:ph idx="10" type="dt"/>
          </p:nvPr>
        </p:nvSpPr>
        <p:spPr>
          <a:xfrm>
            <a:off x="838200" y="6356350"/>
            <a:ext cx="2743199" cy="365125"/>
          </a:xfrm>
          <a:prstGeom prst="rect">
            <a:avLst/>
          </a:prstGeom>
          <a:noFill/>
          <a:ln>
            <a:noFill/>
          </a:ln>
        </p:spPr>
        <p:txBody>
          <a:bodyPr anchorCtr="0" anchor="ctr" bIns="91425" lIns="91425" rIns="91425" tIns="91425"/>
          <a:lstStyle>
            <a:lvl1pPr indent="0" lvl="0" marL="0" marR="0" rtl="0" algn="l">
              <a:spcBef>
                <a:spcPts val="0"/>
              </a:spcBef>
              <a:defRPr b="0" i="0" sz="1200" u="none" cap="none" strike="noStrike">
                <a:solidFill>
                  <a:srgbClr val="888888"/>
                </a:solidFill>
                <a:latin typeface="Calibri"/>
                <a:ea typeface="Calibri"/>
                <a:cs typeface="Calibri"/>
                <a:sym typeface="Calibri"/>
              </a:defRPr>
            </a:lvl1pPr>
            <a:lvl2pPr indent="0" lvl="1" marL="457200" marR="0" rtl="0" algn="l">
              <a:spcBef>
                <a:spcPts val="0"/>
              </a:spcBef>
              <a:defRPr b="0" i="0" sz="1800" u="none" cap="none" strike="noStrike">
                <a:solidFill>
                  <a:schemeClr val="dk1"/>
                </a:solidFill>
                <a:latin typeface="Calibri"/>
                <a:ea typeface="Calibri"/>
                <a:cs typeface="Calibri"/>
                <a:sym typeface="Calibri"/>
              </a:defRPr>
            </a:lvl2pPr>
            <a:lvl3pPr indent="0" lvl="2" marL="914400" marR="0" rtl="0" algn="l">
              <a:spcBef>
                <a:spcPts val="0"/>
              </a:spcBef>
              <a:defRPr b="0" i="0" sz="1800" u="none" cap="none" strike="noStrike">
                <a:solidFill>
                  <a:schemeClr val="dk1"/>
                </a:solidFill>
                <a:latin typeface="Calibri"/>
                <a:ea typeface="Calibri"/>
                <a:cs typeface="Calibri"/>
                <a:sym typeface="Calibri"/>
              </a:defRPr>
            </a:lvl3pPr>
            <a:lvl4pPr indent="0" lvl="3" marL="1371600" marR="0" rtl="0" algn="l">
              <a:spcBef>
                <a:spcPts val="0"/>
              </a:spcBef>
              <a:defRPr b="0" i="0" sz="1800" u="none" cap="none" strike="noStrike">
                <a:solidFill>
                  <a:schemeClr val="dk1"/>
                </a:solidFill>
                <a:latin typeface="Calibri"/>
                <a:ea typeface="Calibri"/>
                <a:cs typeface="Calibri"/>
                <a:sym typeface="Calibri"/>
              </a:defRPr>
            </a:lvl4pPr>
            <a:lvl5pPr indent="0" lvl="4" marL="1828800" marR="0" rtl="0" algn="l">
              <a:spcBef>
                <a:spcPts val="0"/>
              </a:spcBef>
              <a:defRPr b="0" i="0" sz="1800" u="none" cap="none" strike="noStrike">
                <a:solidFill>
                  <a:schemeClr val="dk1"/>
                </a:solidFill>
                <a:latin typeface="Calibri"/>
                <a:ea typeface="Calibri"/>
                <a:cs typeface="Calibri"/>
                <a:sym typeface="Calibri"/>
              </a:defRPr>
            </a:lvl5pPr>
            <a:lvl6pPr indent="0" lvl="5" marL="2286000" marR="0" rtl="0" algn="l">
              <a:spcBef>
                <a:spcPts val="0"/>
              </a:spcBef>
              <a:defRPr b="0" i="0" sz="1800" u="none" cap="none" strike="noStrike">
                <a:solidFill>
                  <a:schemeClr val="dk1"/>
                </a:solidFill>
                <a:latin typeface="Calibri"/>
                <a:ea typeface="Calibri"/>
                <a:cs typeface="Calibri"/>
                <a:sym typeface="Calibri"/>
              </a:defRPr>
            </a:lvl6pPr>
            <a:lvl7pPr indent="0" lvl="6" marL="2743200" marR="0" rtl="0" algn="l">
              <a:spcBef>
                <a:spcPts val="0"/>
              </a:spcBef>
              <a:defRPr b="0" i="0" sz="1800" u="none" cap="none" strike="noStrike">
                <a:solidFill>
                  <a:schemeClr val="dk1"/>
                </a:solidFill>
                <a:latin typeface="Calibri"/>
                <a:ea typeface="Calibri"/>
                <a:cs typeface="Calibri"/>
                <a:sym typeface="Calibri"/>
              </a:defRPr>
            </a:lvl7pPr>
            <a:lvl8pPr indent="0" lvl="7" marL="3200400" marR="0" rtl="0" algn="l">
              <a:spcBef>
                <a:spcPts val="0"/>
              </a:spcBef>
              <a:defRPr b="0" i="0" sz="1800" u="none" cap="none" strike="noStrike">
                <a:solidFill>
                  <a:schemeClr val="dk1"/>
                </a:solidFill>
                <a:latin typeface="Calibri"/>
                <a:ea typeface="Calibri"/>
                <a:cs typeface="Calibri"/>
                <a:sym typeface="Calibri"/>
              </a:defRPr>
            </a:lvl8pPr>
            <a:lvl9pPr indent="0" lvl="8" marL="3657600" marR="0" rtl="0" algn="l">
              <a:spcBef>
                <a:spcPts val="0"/>
              </a:spcBef>
              <a:defRPr b="0" i="0" sz="1800" u="none" cap="none" strike="noStrike">
                <a:solidFill>
                  <a:schemeClr val="dk1"/>
                </a:solidFill>
                <a:latin typeface="Calibri"/>
                <a:ea typeface="Calibri"/>
                <a:cs typeface="Calibri"/>
                <a:sym typeface="Calibri"/>
              </a:defRPr>
            </a:lvl9pPr>
          </a:lstStyle>
          <a:p/>
        </p:txBody>
      </p:sp>
      <p:sp>
        <p:nvSpPr>
          <p:cNvPr id="9" name="Shape 9"/>
          <p:cNvSpPr txBox="1"/>
          <p:nvPr>
            <p:ph idx="11" type="ftr"/>
          </p:nvPr>
        </p:nvSpPr>
        <p:spPr>
          <a:xfrm>
            <a:off x="4038600" y="6356350"/>
            <a:ext cx="4114800" cy="365125"/>
          </a:xfrm>
          <a:prstGeom prst="rect">
            <a:avLst/>
          </a:prstGeom>
          <a:noFill/>
          <a:ln>
            <a:noFill/>
          </a:ln>
        </p:spPr>
        <p:txBody>
          <a:bodyPr anchorCtr="0" anchor="ctr" bIns="91425" lIns="91425" rIns="91425" tIns="91425"/>
          <a:lstStyle>
            <a:lvl1pPr indent="0" lvl="0" marL="0" marR="0" rtl="0" algn="ctr">
              <a:spcBef>
                <a:spcPts val="0"/>
              </a:spcBef>
              <a:defRPr b="0" i="0" sz="1200" u="none" cap="none" strike="noStrike">
                <a:solidFill>
                  <a:srgbClr val="888888"/>
                </a:solidFill>
                <a:latin typeface="Calibri"/>
                <a:ea typeface="Calibri"/>
                <a:cs typeface="Calibri"/>
                <a:sym typeface="Calibri"/>
              </a:defRPr>
            </a:lvl1pPr>
            <a:lvl2pPr indent="0" lvl="1" marL="457200" marR="0" rtl="0" algn="l">
              <a:spcBef>
                <a:spcPts val="0"/>
              </a:spcBef>
              <a:defRPr b="0" i="0" sz="1800" u="none" cap="none" strike="noStrike">
                <a:solidFill>
                  <a:schemeClr val="dk1"/>
                </a:solidFill>
                <a:latin typeface="Calibri"/>
                <a:ea typeface="Calibri"/>
                <a:cs typeface="Calibri"/>
                <a:sym typeface="Calibri"/>
              </a:defRPr>
            </a:lvl2pPr>
            <a:lvl3pPr indent="0" lvl="2" marL="914400" marR="0" rtl="0" algn="l">
              <a:spcBef>
                <a:spcPts val="0"/>
              </a:spcBef>
              <a:defRPr b="0" i="0" sz="1800" u="none" cap="none" strike="noStrike">
                <a:solidFill>
                  <a:schemeClr val="dk1"/>
                </a:solidFill>
                <a:latin typeface="Calibri"/>
                <a:ea typeface="Calibri"/>
                <a:cs typeface="Calibri"/>
                <a:sym typeface="Calibri"/>
              </a:defRPr>
            </a:lvl3pPr>
            <a:lvl4pPr indent="0" lvl="3" marL="1371600" marR="0" rtl="0" algn="l">
              <a:spcBef>
                <a:spcPts val="0"/>
              </a:spcBef>
              <a:defRPr b="0" i="0" sz="1800" u="none" cap="none" strike="noStrike">
                <a:solidFill>
                  <a:schemeClr val="dk1"/>
                </a:solidFill>
                <a:latin typeface="Calibri"/>
                <a:ea typeface="Calibri"/>
                <a:cs typeface="Calibri"/>
                <a:sym typeface="Calibri"/>
              </a:defRPr>
            </a:lvl4pPr>
            <a:lvl5pPr indent="0" lvl="4" marL="1828800" marR="0" rtl="0" algn="l">
              <a:spcBef>
                <a:spcPts val="0"/>
              </a:spcBef>
              <a:defRPr b="0" i="0" sz="1800" u="none" cap="none" strike="noStrike">
                <a:solidFill>
                  <a:schemeClr val="dk1"/>
                </a:solidFill>
                <a:latin typeface="Calibri"/>
                <a:ea typeface="Calibri"/>
                <a:cs typeface="Calibri"/>
                <a:sym typeface="Calibri"/>
              </a:defRPr>
            </a:lvl5pPr>
            <a:lvl6pPr indent="0" lvl="5" marL="2286000" marR="0" rtl="0" algn="l">
              <a:spcBef>
                <a:spcPts val="0"/>
              </a:spcBef>
              <a:defRPr b="0" i="0" sz="1800" u="none" cap="none" strike="noStrike">
                <a:solidFill>
                  <a:schemeClr val="dk1"/>
                </a:solidFill>
                <a:latin typeface="Calibri"/>
                <a:ea typeface="Calibri"/>
                <a:cs typeface="Calibri"/>
                <a:sym typeface="Calibri"/>
              </a:defRPr>
            </a:lvl6pPr>
            <a:lvl7pPr indent="0" lvl="6" marL="2743200" marR="0" rtl="0" algn="l">
              <a:spcBef>
                <a:spcPts val="0"/>
              </a:spcBef>
              <a:defRPr b="0" i="0" sz="1800" u="none" cap="none" strike="noStrike">
                <a:solidFill>
                  <a:schemeClr val="dk1"/>
                </a:solidFill>
                <a:latin typeface="Calibri"/>
                <a:ea typeface="Calibri"/>
                <a:cs typeface="Calibri"/>
                <a:sym typeface="Calibri"/>
              </a:defRPr>
            </a:lvl7pPr>
            <a:lvl8pPr indent="0" lvl="7" marL="3200400" marR="0" rtl="0" algn="l">
              <a:spcBef>
                <a:spcPts val="0"/>
              </a:spcBef>
              <a:defRPr b="0" i="0" sz="1800" u="none" cap="none" strike="noStrike">
                <a:solidFill>
                  <a:schemeClr val="dk1"/>
                </a:solidFill>
                <a:latin typeface="Calibri"/>
                <a:ea typeface="Calibri"/>
                <a:cs typeface="Calibri"/>
                <a:sym typeface="Calibri"/>
              </a:defRPr>
            </a:lvl8pPr>
            <a:lvl9pPr indent="0" lvl="8" marL="3657600" marR="0" rtl="0" algn="l">
              <a:spcBef>
                <a:spcPts val="0"/>
              </a:spcBef>
              <a:defRPr b="0" i="0" sz="1800" u="none" cap="none" strike="noStrike">
                <a:solidFill>
                  <a:schemeClr val="dk1"/>
                </a:solidFill>
                <a:latin typeface="Calibri"/>
                <a:ea typeface="Calibri"/>
                <a:cs typeface="Calibri"/>
                <a:sym typeface="Calibri"/>
              </a:defRPr>
            </a:lvl9pPr>
          </a:lstStyle>
          <a:p/>
        </p:txBody>
      </p:sp>
      <p:sp>
        <p:nvSpPr>
          <p:cNvPr id="10" name="Shape 10"/>
          <p:cNvSpPr txBox="1"/>
          <p:nvPr>
            <p:ph idx="12" type="sldNum"/>
          </p:nvPr>
        </p:nvSpPr>
        <p:spPr>
          <a:xfrm>
            <a:off x="8610600" y="6356350"/>
            <a:ext cx="27431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IN" sz="1200" u="none" cap="none" strike="noStrike">
                <a:solidFill>
                  <a:srgbClr val="888888"/>
                </a:solidFill>
                <a:latin typeface="Calibri"/>
                <a:ea typeface="Calibri"/>
                <a:cs typeface="Calibri"/>
                <a:sym typeface="Calibri"/>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03.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05.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04.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hyperlink" Target="https://en.wikipedia.org/wiki/Manufacturing" TargetMode="External"/><Relationship Id="rId4" Type="http://schemas.openxmlformats.org/officeDocument/2006/relationships/hyperlink" Target="https://en.wikipedia.org/wiki/Scientific_technique" TargetMode="External"/><Relationship Id="rId5" Type="http://schemas.openxmlformats.org/officeDocument/2006/relationships/hyperlink" Target="https://en.wikipedia.org/wiki/Geometry" TargetMode="External"/><Relationship Id="rId6" Type="http://schemas.openxmlformats.org/officeDocument/2006/relationships/hyperlink" Target="https://en.wikipedia.org/wiki/Manufacturing_process" TargetMode="External"/><Relationship Id="rId7" Type="http://schemas.openxmlformats.org/officeDocument/2006/relationships/hyperlink" Target="https://en.wikipedia.org/wiki/Function_(engineering)"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07.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06.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09.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0.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08.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12.jp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11.jp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14.jp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13.jp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15.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16.jp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 Id="rId3" Type="http://schemas.openxmlformats.org/officeDocument/2006/relationships/image" Target="../media/image17.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00.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0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0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3" name="Shape 83"/>
        <p:cNvGrpSpPr/>
        <p:nvPr/>
      </p:nvGrpSpPr>
      <p:grpSpPr>
        <a:xfrm>
          <a:off x="0" y="0"/>
          <a:ext cx="0" cy="0"/>
          <a:chOff x="0" y="0"/>
          <a:chExt cx="0" cy="0"/>
        </a:xfrm>
      </p:grpSpPr>
      <p:sp>
        <p:nvSpPr>
          <p:cNvPr id="84" name="Shape 84"/>
          <p:cNvSpPr txBox="1"/>
          <p:nvPr>
            <p:ph type="ctrTitle"/>
          </p:nvPr>
        </p:nvSpPr>
        <p:spPr>
          <a:xfrm>
            <a:off x="1524000" y="1122362"/>
            <a:ext cx="9144000" cy="1867579"/>
          </a:xfrm>
          <a:prstGeom prst="rect">
            <a:avLst/>
          </a:prstGeom>
          <a:noFill/>
          <a:ln>
            <a:noFill/>
          </a:ln>
        </p:spPr>
        <p:txBody>
          <a:bodyPr anchorCtr="0" anchor="b" bIns="45700" lIns="91425" rIns="91425" tIns="45700">
            <a:noAutofit/>
          </a:bodyPr>
          <a:lstStyle/>
          <a:p>
            <a:pPr indent="0" lvl="0" marL="0" marR="0" rtl="0" algn="ctr">
              <a:lnSpc>
                <a:spcPct val="90000"/>
              </a:lnSpc>
              <a:spcBef>
                <a:spcPts val="0"/>
              </a:spcBef>
              <a:buClr>
                <a:schemeClr val="dk1"/>
              </a:buClr>
              <a:buSzPct val="25000"/>
              <a:buFont typeface="Calibri"/>
              <a:buNone/>
            </a:pPr>
            <a:r>
              <a:rPr lang="en-IN"/>
              <a:t>COMPUTER AIDED </a:t>
            </a:r>
            <a:r>
              <a:rPr b="0" i="0" lang="en-IN" sz="6000" u="none" cap="none" strike="noStrike">
                <a:solidFill>
                  <a:schemeClr val="dk1"/>
                </a:solidFill>
                <a:latin typeface="Calibri"/>
                <a:ea typeface="Calibri"/>
                <a:cs typeface="Calibri"/>
                <a:sym typeface="Calibri"/>
              </a:rPr>
              <a:t>PROCESS PLANNING </a:t>
            </a:r>
          </a:p>
        </p:txBody>
      </p:sp>
      <p:sp>
        <p:nvSpPr>
          <p:cNvPr id="85" name="Shape 85"/>
          <p:cNvSpPr txBox="1"/>
          <p:nvPr>
            <p:ph idx="1" type="subTitle"/>
          </p:nvPr>
        </p:nvSpPr>
        <p:spPr>
          <a:xfrm>
            <a:off x="754750" y="3983051"/>
            <a:ext cx="9913199" cy="2738400"/>
          </a:xfrm>
          <a:prstGeom prst="rect">
            <a:avLst/>
          </a:prstGeom>
          <a:noFill/>
          <a:ln>
            <a:noFill/>
          </a:ln>
        </p:spPr>
        <p:txBody>
          <a:bodyPr anchorCtr="0" anchor="t" bIns="45700" lIns="91425" rIns="91425" tIns="45700">
            <a:noAutofit/>
          </a:bodyPr>
          <a:lstStyle/>
          <a:p>
            <a:pPr indent="0" lvl="0" marL="0" marR="0" rtl="0" algn="l">
              <a:lnSpc>
                <a:spcPct val="80000"/>
              </a:lnSpc>
              <a:spcBef>
                <a:spcPts val="0"/>
              </a:spcBef>
              <a:buClr>
                <a:schemeClr val="dk1"/>
              </a:buClr>
              <a:buSzPct val="25000"/>
              <a:buFont typeface="Arial"/>
              <a:buNone/>
            </a:pPr>
            <a:r>
              <a:rPr b="0" i="0" lang="en-IN" sz="2220" u="none" cap="none" strike="noStrike">
                <a:solidFill>
                  <a:schemeClr val="dk1"/>
                </a:solidFill>
                <a:latin typeface="Calibri"/>
                <a:ea typeface="Calibri"/>
                <a:cs typeface="Calibri"/>
                <a:sym typeface="Calibri"/>
              </a:rPr>
              <a:t>Group members ,</a:t>
            </a:r>
          </a:p>
          <a:p>
            <a:pPr indent="0" lvl="0" marL="0" marR="0" rtl="0" algn="l">
              <a:lnSpc>
                <a:spcPct val="80000"/>
              </a:lnSpc>
              <a:spcBef>
                <a:spcPts val="1000"/>
              </a:spcBef>
              <a:buClr>
                <a:schemeClr val="dk1"/>
              </a:buClr>
              <a:buSzPct val="25000"/>
              <a:buFont typeface="Arial"/>
              <a:buNone/>
            </a:pPr>
            <a:r>
              <a:rPr b="0" i="0" lang="en-IN" sz="2220" u="none" cap="none" strike="noStrike">
                <a:solidFill>
                  <a:schemeClr val="dk1"/>
                </a:solidFill>
                <a:latin typeface="Calibri"/>
                <a:ea typeface="Calibri"/>
                <a:cs typeface="Calibri"/>
                <a:sym typeface="Calibri"/>
              </a:rPr>
              <a:t>	Neeraj Kumar Singh</a:t>
            </a:r>
          </a:p>
          <a:p>
            <a:pPr indent="0" lvl="0" marL="0" marR="0" rtl="0" algn="l">
              <a:lnSpc>
                <a:spcPct val="80000"/>
              </a:lnSpc>
              <a:spcBef>
                <a:spcPts val="1000"/>
              </a:spcBef>
              <a:buClr>
                <a:schemeClr val="dk1"/>
              </a:buClr>
              <a:buSzPct val="25000"/>
              <a:buFont typeface="Arial"/>
              <a:buNone/>
            </a:pPr>
            <a:r>
              <a:rPr b="0" i="0" lang="en-IN" sz="2220" u="none" cap="none" strike="noStrike">
                <a:solidFill>
                  <a:schemeClr val="dk1"/>
                </a:solidFill>
                <a:latin typeface="Calibri"/>
                <a:ea typeface="Calibri"/>
                <a:cs typeface="Calibri"/>
                <a:sym typeface="Calibri"/>
              </a:rPr>
              <a:t>	Renjini R</a:t>
            </a:r>
          </a:p>
          <a:p>
            <a:pPr indent="0" lvl="0" marL="0" marR="0" rtl="0" algn="l">
              <a:lnSpc>
                <a:spcPct val="80000"/>
              </a:lnSpc>
              <a:spcBef>
                <a:spcPts val="1000"/>
              </a:spcBef>
              <a:buClr>
                <a:schemeClr val="dk1"/>
              </a:buClr>
              <a:buSzPct val="25000"/>
              <a:buFont typeface="Arial"/>
              <a:buNone/>
            </a:pPr>
            <a:r>
              <a:rPr b="0" i="0" lang="en-IN" sz="2220" u="none" cap="none" strike="noStrike">
                <a:solidFill>
                  <a:schemeClr val="dk1"/>
                </a:solidFill>
                <a:latin typeface="Calibri"/>
                <a:ea typeface="Calibri"/>
                <a:cs typeface="Calibri"/>
                <a:sym typeface="Calibri"/>
              </a:rPr>
              <a:t>	Shilpa Femina</a:t>
            </a:r>
          </a:p>
          <a:p>
            <a:pPr indent="0" lvl="0" marL="0" marR="0" rtl="0" algn="l">
              <a:lnSpc>
                <a:spcPct val="80000"/>
              </a:lnSpc>
              <a:spcBef>
                <a:spcPts val="1000"/>
              </a:spcBef>
              <a:buClr>
                <a:schemeClr val="dk1"/>
              </a:buClr>
              <a:buSzPct val="25000"/>
              <a:buFont typeface="Arial"/>
              <a:buNone/>
            </a:pPr>
            <a:r>
              <a:rPr b="0" i="0" lang="en-IN" sz="2220" u="none" cap="none" strike="noStrike">
                <a:solidFill>
                  <a:schemeClr val="dk1"/>
                </a:solidFill>
                <a:latin typeface="Calibri"/>
                <a:ea typeface="Calibri"/>
                <a:cs typeface="Calibri"/>
                <a:sym typeface="Calibri"/>
              </a:rPr>
              <a:t>	Vikash Ranjan</a:t>
            </a:r>
          </a:p>
          <a:p>
            <a:pPr indent="0" lvl="0" marL="0" marR="0" rtl="0" algn="l">
              <a:lnSpc>
                <a:spcPct val="80000"/>
              </a:lnSpc>
              <a:spcBef>
                <a:spcPts val="1000"/>
              </a:spcBef>
              <a:buClr>
                <a:schemeClr val="dk1"/>
              </a:buClr>
              <a:buSzPct val="25000"/>
              <a:buFont typeface="Arial"/>
              <a:buNone/>
            </a:pPr>
            <a:r>
              <a:rPr b="0" i="0" lang="en-IN" sz="2220" u="none" cap="none" strike="noStrike">
                <a:solidFill>
                  <a:schemeClr val="dk1"/>
                </a:solidFill>
                <a:latin typeface="Calibri"/>
                <a:ea typeface="Calibri"/>
                <a:cs typeface="Calibri"/>
                <a:sym typeface="Calibri"/>
              </a:rPr>
              <a:t>	Sweta kumari</a:t>
            </a:r>
          </a:p>
          <a:p>
            <a:pPr indent="0" lvl="0" marL="0" marR="0" rtl="0" algn="l">
              <a:lnSpc>
                <a:spcPct val="80000"/>
              </a:lnSpc>
              <a:spcBef>
                <a:spcPts val="1000"/>
              </a:spcBef>
              <a:buClr>
                <a:schemeClr val="dk1"/>
              </a:buClr>
              <a:buSzPct val="25000"/>
              <a:buFont typeface="Arial"/>
              <a:buNone/>
            </a:pPr>
            <a:r>
              <a:t/>
            </a:r>
            <a:endParaRPr b="0" i="0" sz="2220" u="none" cap="none" strike="noStrike">
              <a:solidFill>
                <a:schemeClr val="dk1"/>
              </a:solidFill>
              <a:latin typeface="Calibri"/>
              <a:ea typeface="Calibri"/>
              <a:cs typeface="Calibri"/>
              <a:sym typeface="Calibri"/>
            </a:endParaRPr>
          </a:p>
        </p:txBody>
      </p:sp>
      <p:sp>
        <p:nvSpPr>
          <p:cNvPr id="86" name="Shape 86"/>
          <p:cNvSpPr/>
          <p:nvPr/>
        </p:nvSpPr>
        <p:spPr>
          <a:xfrm>
            <a:off x="7416800" y="3933371"/>
            <a:ext cx="3759199" cy="2177142"/>
          </a:xfrm>
          <a:prstGeom prst="rect">
            <a:avLst/>
          </a:prstGeom>
          <a:solidFill>
            <a:schemeClr val="lt1"/>
          </a:solidFill>
          <a:ln cap="flat" cmpd="sng" w="12700">
            <a:solidFill>
              <a:schemeClr val="lt1"/>
            </a:solidFill>
            <a:prstDash val="solid"/>
            <a:miter/>
            <a:headEnd len="med" w="med" type="none"/>
            <a:tailEnd len="med" w="med" type="none"/>
          </a:ln>
        </p:spPr>
        <p:txBody>
          <a:bodyPr anchorCtr="0" anchor="ctr" bIns="45700" lIns="91425" rIns="91425" tIns="45700">
            <a:noAutofit/>
          </a:bodyPr>
          <a:lstStyle/>
          <a:p>
            <a:pPr indent="0" lvl="0" marL="0" marR="0" rtl="0" algn="l">
              <a:spcBef>
                <a:spcPts val="0"/>
              </a:spcBef>
              <a:buSzPct val="25000"/>
              <a:buNone/>
            </a:pPr>
            <a:r>
              <a:rPr b="0" i="0" lang="en-IN" sz="2400" u="none" cap="none" strike="noStrike">
                <a:solidFill>
                  <a:schemeClr val="dk1"/>
                </a:solidFill>
                <a:latin typeface="Calibri"/>
                <a:ea typeface="Calibri"/>
                <a:cs typeface="Calibri"/>
                <a:sym typeface="Calibri"/>
              </a:rPr>
              <a:t>Project Guide :</a:t>
            </a:r>
          </a:p>
          <a:p>
            <a:pPr indent="0" lvl="0" marL="0" marR="0" rtl="0" algn="l">
              <a:spcBef>
                <a:spcPts val="0"/>
              </a:spcBef>
              <a:buSzPct val="25000"/>
              <a:buNone/>
            </a:pPr>
            <a:r>
              <a:rPr b="1" i="0" lang="en-IN" sz="2400" u="none" cap="none" strike="noStrike">
                <a:solidFill>
                  <a:schemeClr val="dk1"/>
                </a:solidFill>
                <a:latin typeface="Calibri"/>
                <a:ea typeface="Calibri"/>
                <a:cs typeface="Calibri"/>
                <a:sym typeface="Calibri"/>
              </a:rPr>
              <a:t>Mr. Vinod Kumar P P</a:t>
            </a:r>
          </a:p>
        </p:txBody>
      </p:sp>
      <p:sp>
        <p:nvSpPr>
          <p:cNvPr id="87" name="Shape 87"/>
          <p:cNvSpPr txBox="1"/>
          <p:nvPr>
            <p:ph idx="12" type="sldNum"/>
          </p:nvPr>
        </p:nvSpPr>
        <p:spPr>
          <a:xfrm>
            <a:off x="8610600" y="6356350"/>
            <a:ext cx="2743199" cy="365099"/>
          </a:xfrm>
          <a:prstGeom prst="rect">
            <a:avLst/>
          </a:prstGeom>
        </p:spPr>
        <p:txBody>
          <a:bodyPr anchorCtr="0" anchor="ctr" bIns="45700" lIns="91425" rIns="91425" tIns="45700">
            <a:noAutofit/>
          </a:bodyPr>
          <a:lstStyle/>
          <a:p>
            <a:pPr lvl="0">
              <a:spcBef>
                <a:spcPts val="0"/>
              </a:spcBef>
              <a:buClr>
                <a:srgbClr val="000000"/>
              </a:buClr>
              <a:buSzPct val="25000"/>
              <a:buFont typeface="Arial"/>
              <a:buNone/>
            </a:pPr>
            <a:fld id="{00000000-1234-1234-1234-123412341234}" type="slidenum">
              <a:rPr lang="en-IN"/>
              <a:t>‹#›</a:t>
            </a:fld>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1" name="Shape 151"/>
        <p:cNvGrpSpPr/>
        <p:nvPr/>
      </p:nvGrpSpPr>
      <p:grpSpPr>
        <a:xfrm>
          <a:off x="0" y="0"/>
          <a:ext cx="0" cy="0"/>
          <a:chOff x="0" y="0"/>
          <a:chExt cx="0" cy="0"/>
        </a:xfrm>
      </p:grpSpPr>
      <p:sp>
        <p:nvSpPr>
          <p:cNvPr id="152" name="Shape 152"/>
          <p:cNvSpPr txBox="1"/>
          <p:nvPr>
            <p:ph type="title"/>
          </p:nvPr>
        </p:nvSpPr>
        <p:spPr>
          <a:xfrm>
            <a:off x="838200" y="365125"/>
            <a:ext cx="10515599" cy="780599"/>
          </a:xfrm>
          <a:prstGeom prst="rect">
            <a:avLst/>
          </a:prstGeom>
        </p:spPr>
        <p:txBody>
          <a:bodyPr anchorCtr="0" anchor="ctr" bIns="91425" lIns="91425" rIns="91425" tIns="91425">
            <a:noAutofit/>
          </a:bodyPr>
          <a:lstStyle/>
          <a:p>
            <a:pPr lvl="0">
              <a:spcBef>
                <a:spcPts val="0"/>
              </a:spcBef>
              <a:buNone/>
            </a:pPr>
            <a:r>
              <a:rPr lang="en-IN" u="sng"/>
              <a:t>Modular Design continued.</a:t>
            </a:r>
          </a:p>
        </p:txBody>
      </p:sp>
      <p:sp>
        <p:nvSpPr>
          <p:cNvPr id="153" name="Shape 153"/>
          <p:cNvSpPr txBox="1"/>
          <p:nvPr>
            <p:ph idx="1" type="body"/>
          </p:nvPr>
        </p:nvSpPr>
        <p:spPr>
          <a:xfrm>
            <a:off x="838200" y="1743550"/>
            <a:ext cx="10515599" cy="3204900"/>
          </a:xfrm>
          <a:prstGeom prst="rect">
            <a:avLst/>
          </a:prstGeom>
        </p:spPr>
        <p:txBody>
          <a:bodyPr anchorCtr="0" anchor="t" bIns="91425" lIns="91425" rIns="91425" tIns="91425">
            <a:noAutofit/>
          </a:bodyPr>
          <a:lstStyle/>
          <a:p>
            <a:pPr lvl="0" rtl="0">
              <a:spcBef>
                <a:spcPts val="0"/>
              </a:spcBef>
              <a:buSzPct val="100000"/>
            </a:pPr>
            <a:r>
              <a:rPr b="1" lang="en-IN"/>
              <a:t>Extraction module</a:t>
            </a:r>
          </a:p>
          <a:p>
            <a:pPr lvl="0" rtl="0">
              <a:spcBef>
                <a:spcPts val="0"/>
              </a:spcBef>
              <a:buSzPct val="100000"/>
            </a:pPr>
            <a:r>
              <a:rPr b="1" lang="en-IN"/>
              <a:t>Object Identification Module</a:t>
            </a:r>
          </a:p>
          <a:p>
            <a:pPr lvl="0" rtl="0">
              <a:spcBef>
                <a:spcPts val="0"/>
              </a:spcBef>
              <a:buSzPct val="100000"/>
            </a:pPr>
            <a:r>
              <a:rPr b="1" lang="en-IN"/>
              <a:t>Object-Process Mapping Module</a:t>
            </a:r>
          </a:p>
          <a:p>
            <a:pPr lvl="0" rtl="0">
              <a:spcBef>
                <a:spcPts val="0"/>
              </a:spcBef>
              <a:buSzPct val="100000"/>
            </a:pPr>
            <a:r>
              <a:rPr b="1" lang="en-IN"/>
              <a:t>Process sequencing Module</a:t>
            </a:r>
          </a:p>
          <a:p>
            <a:pPr lvl="0">
              <a:spcBef>
                <a:spcPts val="0"/>
              </a:spcBef>
              <a:buSzPct val="100000"/>
            </a:pPr>
            <a:r>
              <a:rPr b="1" lang="en-IN"/>
              <a:t>Output Generating Module</a:t>
            </a:r>
          </a:p>
        </p:txBody>
      </p:sp>
      <p:sp>
        <p:nvSpPr>
          <p:cNvPr id="154" name="Shape 154"/>
          <p:cNvSpPr txBox="1"/>
          <p:nvPr>
            <p:ph idx="12" type="sldNum"/>
          </p:nvPr>
        </p:nvSpPr>
        <p:spPr>
          <a:xfrm>
            <a:off x="8610600" y="6356350"/>
            <a:ext cx="2743199" cy="365099"/>
          </a:xfrm>
          <a:prstGeom prst="rect">
            <a:avLst/>
          </a:prstGeom>
        </p:spPr>
        <p:txBody>
          <a:bodyPr anchorCtr="0" anchor="ctr" bIns="45700" lIns="91425" rIns="91425" tIns="45700">
            <a:noAutofit/>
          </a:bodyPr>
          <a:lstStyle/>
          <a:p>
            <a:pPr lvl="0">
              <a:spcBef>
                <a:spcPts val="0"/>
              </a:spcBef>
              <a:buClr>
                <a:srgbClr val="000000"/>
              </a:buClr>
              <a:buSzPct val="25000"/>
              <a:buFont typeface="Arial"/>
              <a:buNone/>
            </a:pPr>
            <a:fld id="{00000000-1234-1234-1234-123412341234}" type="slidenum">
              <a:rPr lang="en-IN"/>
              <a:t>‹#›</a:t>
            </a:fld>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8" name="Shape 158"/>
        <p:cNvGrpSpPr/>
        <p:nvPr/>
      </p:nvGrpSpPr>
      <p:grpSpPr>
        <a:xfrm>
          <a:off x="0" y="0"/>
          <a:ext cx="0" cy="0"/>
          <a:chOff x="0" y="0"/>
          <a:chExt cx="0" cy="0"/>
        </a:xfrm>
      </p:grpSpPr>
      <p:sp>
        <p:nvSpPr>
          <p:cNvPr id="159" name="Shape 159"/>
          <p:cNvSpPr txBox="1"/>
          <p:nvPr>
            <p:ph type="title"/>
          </p:nvPr>
        </p:nvSpPr>
        <p:spPr>
          <a:xfrm>
            <a:off x="705375" y="249100"/>
            <a:ext cx="9158100" cy="534300"/>
          </a:xfrm>
          <a:prstGeom prst="rect">
            <a:avLst/>
          </a:prstGeom>
        </p:spPr>
        <p:txBody>
          <a:bodyPr anchorCtr="0" anchor="ctr" bIns="91425" lIns="91425" rIns="91425" tIns="91425">
            <a:noAutofit/>
          </a:bodyPr>
          <a:lstStyle/>
          <a:p>
            <a:pPr lvl="0">
              <a:spcBef>
                <a:spcPts val="0"/>
              </a:spcBef>
              <a:buNone/>
            </a:pPr>
            <a:r>
              <a:rPr lang="en-IN" u="sng"/>
              <a:t>Modular Design continued</a:t>
            </a:r>
            <a:r>
              <a:rPr lang="en-IN"/>
              <a:t>.</a:t>
            </a:r>
          </a:p>
        </p:txBody>
      </p:sp>
      <p:sp>
        <p:nvSpPr>
          <p:cNvPr id="160" name="Shape 160"/>
          <p:cNvSpPr txBox="1"/>
          <p:nvPr>
            <p:ph idx="12" type="sldNum"/>
          </p:nvPr>
        </p:nvSpPr>
        <p:spPr>
          <a:xfrm>
            <a:off x="8610600" y="6356350"/>
            <a:ext cx="2743199" cy="365099"/>
          </a:xfrm>
          <a:prstGeom prst="rect">
            <a:avLst/>
          </a:prstGeom>
        </p:spPr>
        <p:txBody>
          <a:bodyPr anchorCtr="0" anchor="ctr" bIns="45700" lIns="91425" rIns="91425" tIns="45700">
            <a:noAutofit/>
          </a:bodyPr>
          <a:lstStyle/>
          <a:p>
            <a:pPr lvl="0">
              <a:spcBef>
                <a:spcPts val="0"/>
              </a:spcBef>
              <a:buClr>
                <a:srgbClr val="000000"/>
              </a:buClr>
              <a:buSzPct val="25000"/>
              <a:buFont typeface="Arial"/>
              <a:buNone/>
            </a:pPr>
            <a:fld id="{00000000-1234-1234-1234-123412341234}" type="slidenum">
              <a:rPr lang="en-IN"/>
              <a:t>‹#›</a:t>
            </a:fld>
          </a:p>
        </p:txBody>
      </p:sp>
      <p:pic>
        <p:nvPicPr>
          <p:cNvPr id="161" name="Shape 161"/>
          <p:cNvPicPr preferRelativeResize="0"/>
          <p:nvPr/>
        </p:nvPicPr>
        <p:blipFill>
          <a:blip r:embed="rId3">
            <a:alphaModFix/>
          </a:blip>
          <a:stretch>
            <a:fillRect/>
          </a:stretch>
        </p:blipFill>
        <p:spPr>
          <a:xfrm>
            <a:off x="1291525" y="979725"/>
            <a:ext cx="9144000" cy="5878274"/>
          </a:xfrm>
          <a:prstGeom prst="rect">
            <a:avLst/>
          </a:prstGeom>
          <a:noFill/>
          <a:ln>
            <a:noFill/>
          </a:ln>
        </p:spPr>
      </p:pic>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5" name="Shape 165"/>
        <p:cNvGrpSpPr/>
        <p:nvPr/>
      </p:nvGrpSpPr>
      <p:grpSpPr>
        <a:xfrm>
          <a:off x="0" y="0"/>
          <a:ext cx="0" cy="0"/>
          <a:chOff x="0" y="0"/>
          <a:chExt cx="0" cy="0"/>
        </a:xfrm>
      </p:grpSpPr>
      <p:sp>
        <p:nvSpPr>
          <p:cNvPr id="166" name="Shape 166"/>
          <p:cNvSpPr txBox="1"/>
          <p:nvPr>
            <p:ph type="title"/>
          </p:nvPr>
        </p:nvSpPr>
        <p:spPr>
          <a:xfrm>
            <a:off x="838200" y="365125"/>
            <a:ext cx="10515599" cy="1325562"/>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dk1"/>
              </a:buClr>
              <a:buSzPct val="25000"/>
              <a:buFont typeface="Calibri"/>
              <a:buNone/>
            </a:pPr>
            <a:r>
              <a:rPr b="0" i="0" lang="en-IN" sz="4400" u="none" cap="none" strike="noStrike">
                <a:solidFill>
                  <a:schemeClr val="dk1"/>
                </a:solidFill>
                <a:latin typeface="Calibri"/>
                <a:ea typeface="Calibri"/>
                <a:cs typeface="Calibri"/>
                <a:sym typeface="Calibri"/>
              </a:rPr>
              <a:t>Extraction Module</a:t>
            </a:r>
          </a:p>
        </p:txBody>
      </p:sp>
      <p:sp>
        <p:nvSpPr>
          <p:cNvPr id="167" name="Shape 167"/>
          <p:cNvSpPr txBox="1"/>
          <p:nvPr>
            <p:ph idx="1" type="body"/>
          </p:nvPr>
        </p:nvSpPr>
        <p:spPr>
          <a:xfrm>
            <a:off x="838200" y="1825625"/>
            <a:ext cx="10515599" cy="4351338"/>
          </a:xfrm>
          <a:prstGeom prst="rect">
            <a:avLst/>
          </a:prstGeom>
          <a:noFill/>
          <a:ln>
            <a:noFill/>
          </a:ln>
        </p:spPr>
        <p:txBody>
          <a:bodyPr anchorCtr="0" anchor="t" bIns="45700" lIns="91425" rIns="91425" tIns="45700">
            <a:noAutofit/>
          </a:bodyPr>
          <a:lstStyle/>
          <a:p>
            <a:pPr indent="-228600" lvl="0" marL="228600" marR="0" rtl="0" algn="l">
              <a:lnSpc>
                <a:spcPct val="90000"/>
              </a:lnSpc>
              <a:spcBef>
                <a:spcPts val="0"/>
              </a:spcBef>
              <a:buClr>
                <a:schemeClr val="dk1"/>
              </a:buClr>
              <a:buSzPct val="100000"/>
              <a:buFont typeface="Arial"/>
              <a:buChar char="•"/>
            </a:pPr>
            <a:r>
              <a:rPr b="1" i="0" lang="en-IN" sz="2800" u="none" cap="none" strike="noStrike">
                <a:solidFill>
                  <a:schemeClr val="dk1"/>
                </a:solidFill>
                <a:latin typeface="Calibri"/>
                <a:ea typeface="Calibri"/>
                <a:cs typeface="Calibri"/>
                <a:sym typeface="Calibri"/>
              </a:rPr>
              <a:t>Objective</a:t>
            </a:r>
            <a:r>
              <a:rPr b="0" i="0" lang="en-IN" sz="2800" u="none" cap="none" strike="noStrike">
                <a:solidFill>
                  <a:schemeClr val="dk1"/>
                </a:solidFill>
                <a:latin typeface="Calibri"/>
                <a:ea typeface="Calibri"/>
                <a:cs typeface="Calibri"/>
                <a:sym typeface="Calibri"/>
              </a:rPr>
              <a:t>:</a:t>
            </a:r>
          </a:p>
          <a:p>
            <a:pPr indent="-228600" lvl="1" marL="685800" marR="0" rtl="0" algn="l">
              <a:lnSpc>
                <a:spcPct val="150000"/>
              </a:lnSpc>
              <a:spcBef>
                <a:spcPts val="500"/>
              </a:spcBef>
              <a:buClr>
                <a:schemeClr val="dk1"/>
              </a:buClr>
              <a:buSzPct val="100000"/>
              <a:buFont typeface="Arial"/>
              <a:buChar char="•"/>
            </a:pPr>
            <a:r>
              <a:rPr b="0" i="0" lang="en-IN" sz="2400" u="none" cap="none" strike="noStrike">
                <a:solidFill>
                  <a:schemeClr val="dk1"/>
                </a:solidFill>
                <a:latin typeface="Calibri"/>
                <a:ea typeface="Calibri"/>
                <a:cs typeface="Calibri"/>
                <a:sym typeface="Calibri"/>
              </a:rPr>
              <a:t>Format of file to be taken as input ,CAD file.</a:t>
            </a:r>
          </a:p>
          <a:p>
            <a:pPr indent="-228600" lvl="1" marL="685800" marR="0" rtl="0" algn="l">
              <a:lnSpc>
                <a:spcPct val="150000"/>
              </a:lnSpc>
              <a:spcBef>
                <a:spcPts val="500"/>
              </a:spcBef>
              <a:buClr>
                <a:schemeClr val="dk1"/>
              </a:buClr>
              <a:buSzPct val="100000"/>
              <a:buFont typeface="Arial"/>
              <a:buChar char="•"/>
            </a:pPr>
            <a:r>
              <a:rPr b="0" i="0" lang="en-IN" sz="2400" u="none" cap="none" strike="noStrike">
                <a:solidFill>
                  <a:schemeClr val="dk1"/>
                </a:solidFill>
                <a:latin typeface="Calibri"/>
                <a:ea typeface="Calibri"/>
                <a:cs typeface="Calibri"/>
                <a:sym typeface="Calibri"/>
              </a:rPr>
              <a:t>Type of data to extract, Geometric and non Geometric data.</a:t>
            </a:r>
          </a:p>
          <a:p>
            <a:pPr indent="-228600" lvl="1" marL="685800" marR="0" rtl="0" algn="l">
              <a:lnSpc>
                <a:spcPct val="150000"/>
              </a:lnSpc>
              <a:spcBef>
                <a:spcPts val="500"/>
              </a:spcBef>
              <a:buClr>
                <a:schemeClr val="dk1"/>
              </a:buClr>
              <a:buSzPct val="100000"/>
              <a:buFont typeface="Arial"/>
              <a:buChar char="•"/>
            </a:pPr>
            <a:r>
              <a:rPr b="0" i="0" lang="en-IN" sz="2400" u="none" cap="none" strike="noStrike">
                <a:solidFill>
                  <a:schemeClr val="dk1"/>
                </a:solidFill>
                <a:latin typeface="Calibri"/>
                <a:ea typeface="Calibri"/>
                <a:cs typeface="Calibri"/>
                <a:sym typeface="Calibri"/>
              </a:rPr>
              <a:t>Extraction algorithm to extract data from DXF </a:t>
            </a:r>
            <a:r>
              <a:rPr lang="en-IN"/>
              <a:t>or</a:t>
            </a:r>
            <a:r>
              <a:rPr b="0" i="0" lang="en-IN" sz="2400" u="none" cap="none" strike="noStrike">
                <a:solidFill>
                  <a:schemeClr val="dk1"/>
                </a:solidFill>
                <a:latin typeface="Calibri"/>
                <a:ea typeface="Calibri"/>
                <a:cs typeface="Calibri"/>
                <a:sym typeface="Calibri"/>
              </a:rPr>
              <a:t> IGES input file.</a:t>
            </a:r>
          </a:p>
          <a:p>
            <a:pPr indent="-228600" lvl="1" marL="685800" marR="0" rtl="0" algn="l">
              <a:lnSpc>
                <a:spcPct val="150000"/>
              </a:lnSpc>
              <a:spcBef>
                <a:spcPts val="500"/>
              </a:spcBef>
              <a:buClr>
                <a:schemeClr val="dk1"/>
              </a:buClr>
              <a:buSzPct val="100000"/>
              <a:buFont typeface="Arial"/>
              <a:buChar char="•"/>
            </a:pPr>
            <a:r>
              <a:rPr b="0" i="0" lang="en-IN" sz="2400" u="none" cap="none" strike="noStrike">
                <a:solidFill>
                  <a:schemeClr val="dk1"/>
                </a:solidFill>
                <a:latin typeface="Calibri"/>
                <a:ea typeface="Calibri"/>
                <a:cs typeface="Calibri"/>
                <a:sym typeface="Calibri"/>
              </a:rPr>
              <a:t>Integrate all the recognized information and represent it into an object oriented feature based format.</a:t>
            </a:r>
          </a:p>
          <a:p>
            <a:pPr indent="-228600" lvl="1" marL="685800" marR="0" rtl="0" algn="l">
              <a:lnSpc>
                <a:spcPct val="150000"/>
              </a:lnSpc>
              <a:spcBef>
                <a:spcPts val="500"/>
              </a:spcBef>
              <a:buClr>
                <a:schemeClr val="dk1"/>
              </a:buClr>
              <a:buSzPct val="100000"/>
              <a:buFont typeface="Arial"/>
              <a:buNone/>
            </a:pPr>
            <a:r>
              <a:t/>
            </a:r>
            <a:endParaRPr b="0" i="0" sz="2400" u="none" cap="none" strike="noStrike">
              <a:solidFill>
                <a:schemeClr val="dk1"/>
              </a:solidFill>
              <a:latin typeface="Calibri"/>
              <a:ea typeface="Calibri"/>
              <a:cs typeface="Calibri"/>
              <a:sym typeface="Calibri"/>
            </a:endParaRPr>
          </a:p>
        </p:txBody>
      </p:sp>
      <p:sp>
        <p:nvSpPr>
          <p:cNvPr id="168" name="Shape 168"/>
          <p:cNvSpPr txBox="1"/>
          <p:nvPr>
            <p:ph idx="12" type="sldNum"/>
          </p:nvPr>
        </p:nvSpPr>
        <p:spPr>
          <a:xfrm>
            <a:off x="8610600" y="6356350"/>
            <a:ext cx="2743199" cy="365099"/>
          </a:xfrm>
          <a:prstGeom prst="rect">
            <a:avLst/>
          </a:prstGeom>
        </p:spPr>
        <p:txBody>
          <a:bodyPr anchorCtr="0" anchor="ctr" bIns="45700" lIns="91425" rIns="91425" tIns="45700">
            <a:noAutofit/>
          </a:bodyPr>
          <a:lstStyle/>
          <a:p>
            <a:pPr lvl="0">
              <a:spcBef>
                <a:spcPts val="0"/>
              </a:spcBef>
              <a:buClr>
                <a:srgbClr val="000000"/>
              </a:buClr>
              <a:buSzPct val="25000"/>
              <a:buFont typeface="Arial"/>
              <a:buNone/>
            </a:pPr>
            <a:fld id="{00000000-1234-1234-1234-123412341234}" type="slidenum">
              <a:rPr lang="en-IN"/>
              <a:t>‹#›</a:t>
            </a:fld>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2" name="Shape 172"/>
        <p:cNvGrpSpPr/>
        <p:nvPr/>
      </p:nvGrpSpPr>
      <p:grpSpPr>
        <a:xfrm>
          <a:off x="0" y="0"/>
          <a:ext cx="0" cy="0"/>
          <a:chOff x="0" y="0"/>
          <a:chExt cx="0" cy="0"/>
        </a:xfrm>
      </p:grpSpPr>
      <p:sp>
        <p:nvSpPr>
          <p:cNvPr id="173" name="Shape 173"/>
          <p:cNvSpPr txBox="1"/>
          <p:nvPr>
            <p:ph type="title"/>
          </p:nvPr>
        </p:nvSpPr>
        <p:spPr>
          <a:xfrm>
            <a:off x="838200" y="365125"/>
            <a:ext cx="10515599" cy="1325562"/>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dk1"/>
              </a:buClr>
              <a:buSzPct val="25000"/>
              <a:buFont typeface="Calibri"/>
              <a:buNone/>
            </a:pPr>
            <a:r>
              <a:rPr b="0" i="0" lang="en-IN" sz="4400" u="none" cap="none" strike="noStrike">
                <a:solidFill>
                  <a:schemeClr val="dk1"/>
                </a:solidFill>
                <a:latin typeface="Calibri"/>
                <a:ea typeface="Calibri"/>
                <a:cs typeface="Calibri"/>
                <a:sym typeface="Calibri"/>
              </a:rPr>
              <a:t>Extraction Module </a:t>
            </a:r>
          </a:p>
        </p:txBody>
      </p:sp>
      <p:sp>
        <p:nvSpPr>
          <p:cNvPr id="174" name="Shape 174"/>
          <p:cNvSpPr txBox="1"/>
          <p:nvPr>
            <p:ph idx="1" type="body"/>
          </p:nvPr>
        </p:nvSpPr>
        <p:spPr>
          <a:xfrm>
            <a:off x="838200" y="1825625"/>
            <a:ext cx="10933090" cy="4351338"/>
          </a:xfrm>
          <a:prstGeom prst="rect">
            <a:avLst/>
          </a:prstGeom>
          <a:noFill/>
          <a:ln>
            <a:noFill/>
          </a:ln>
        </p:spPr>
        <p:txBody>
          <a:bodyPr anchorCtr="0" anchor="t" bIns="45700" lIns="91425" rIns="91425" tIns="45700">
            <a:noAutofit/>
          </a:bodyPr>
          <a:lstStyle/>
          <a:p>
            <a:pPr indent="-228600" lvl="0" marL="228600" marR="0" rtl="0" algn="l">
              <a:lnSpc>
                <a:spcPct val="90000"/>
              </a:lnSpc>
              <a:spcBef>
                <a:spcPts val="0"/>
              </a:spcBef>
              <a:buClr>
                <a:schemeClr val="dk1"/>
              </a:buClr>
              <a:buSzPct val="100000"/>
              <a:buFont typeface="Arial"/>
              <a:buChar char="•"/>
            </a:pPr>
            <a:r>
              <a:rPr b="1" i="0" lang="en-IN" sz="2800" u="none" cap="none" strike="noStrike">
                <a:solidFill>
                  <a:schemeClr val="dk1"/>
                </a:solidFill>
                <a:latin typeface="Calibri"/>
                <a:ea typeface="Calibri"/>
                <a:cs typeface="Calibri"/>
                <a:sym typeface="Calibri"/>
              </a:rPr>
              <a:t>Extraction Approaches:</a:t>
            </a:r>
          </a:p>
          <a:p>
            <a:pPr indent="-228600" lvl="1" marL="685800" marR="0" rtl="0" algn="l">
              <a:lnSpc>
                <a:spcPct val="90000"/>
              </a:lnSpc>
              <a:spcBef>
                <a:spcPts val="500"/>
              </a:spcBef>
              <a:buClr>
                <a:schemeClr val="dk1"/>
              </a:buClr>
              <a:buSzPct val="100000"/>
              <a:buFont typeface="Arial"/>
              <a:buNone/>
            </a:pPr>
            <a:r>
              <a:t/>
            </a:r>
            <a:endParaRPr b="0" i="0" sz="2400" u="none" cap="none" strike="noStrike">
              <a:solidFill>
                <a:schemeClr val="dk1"/>
              </a:solidFill>
              <a:latin typeface="Calibri"/>
              <a:ea typeface="Calibri"/>
              <a:cs typeface="Calibri"/>
              <a:sym typeface="Calibri"/>
            </a:endParaRPr>
          </a:p>
          <a:p>
            <a:pPr indent="-228600" lvl="1" marL="685800" marR="0" rtl="0" algn="l">
              <a:lnSpc>
                <a:spcPct val="90000"/>
              </a:lnSpc>
              <a:spcBef>
                <a:spcPts val="500"/>
              </a:spcBef>
              <a:buClr>
                <a:schemeClr val="dk1"/>
              </a:buClr>
              <a:buSzPct val="100000"/>
              <a:buFont typeface="Arial"/>
              <a:buChar char="•"/>
            </a:pPr>
            <a:r>
              <a:rPr b="0" i="0" lang="en-IN" sz="2400" u="none" cap="none" strike="noStrike">
                <a:solidFill>
                  <a:schemeClr val="dk1"/>
                </a:solidFill>
                <a:latin typeface="Calibri"/>
                <a:ea typeface="Calibri"/>
                <a:cs typeface="Calibri"/>
                <a:sym typeface="Calibri"/>
              </a:rPr>
              <a:t>Many approaches have been proposed in previous such as </a:t>
            </a:r>
            <a:r>
              <a:rPr b="1" i="0" lang="en-IN" sz="2400" u="none" cap="none" strike="noStrike">
                <a:solidFill>
                  <a:schemeClr val="dk1"/>
                </a:solidFill>
                <a:latin typeface="Calibri"/>
                <a:ea typeface="Calibri"/>
                <a:cs typeface="Calibri"/>
                <a:sym typeface="Calibri"/>
              </a:rPr>
              <a:t>AUTOFEAT</a:t>
            </a:r>
            <a:r>
              <a:rPr b="0" i="0" lang="en-IN" sz="2400" u="none" cap="none" strike="noStrike">
                <a:solidFill>
                  <a:schemeClr val="dk1"/>
                </a:solidFill>
                <a:latin typeface="Calibri"/>
                <a:ea typeface="Calibri"/>
                <a:cs typeface="Calibri"/>
                <a:sym typeface="Calibri"/>
              </a:rPr>
              <a:t> algorithm, feature recognition, Intelligent Feature Recognition Methodology (IFRM), a part recognition algorithm and graph theory-based approach in order to solve the integration issue between CAD and CAM.(Refer Mohamad Faizal Ab. Jabal </a:t>
            </a:r>
            <a:r>
              <a:rPr b="1" baseline="30000" i="0" lang="en-IN" sz="2400" u="none" cap="none" strike="noStrike">
                <a:solidFill>
                  <a:schemeClr val="dk1"/>
                </a:solidFill>
                <a:latin typeface="Calibri"/>
                <a:ea typeface="Calibri"/>
                <a:cs typeface="Calibri"/>
                <a:sym typeface="Calibri"/>
              </a:rPr>
              <a:t>[3]</a:t>
            </a:r>
            <a:r>
              <a:rPr b="0" i="0" lang="en-IN" sz="2400" u="none" cap="none" strike="noStrike">
                <a:solidFill>
                  <a:schemeClr val="dk1"/>
                </a:solidFill>
                <a:latin typeface="Calibri"/>
                <a:ea typeface="Calibri"/>
                <a:cs typeface="Calibri"/>
                <a:sym typeface="Calibri"/>
              </a:rPr>
              <a:t>)</a:t>
            </a:r>
          </a:p>
          <a:p>
            <a:pPr indent="-228600" lvl="1" marL="685800" marR="0" rtl="0" algn="l">
              <a:lnSpc>
                <a:spcPct val="90000"/>
              </a:lnSpc>
              <a:spcBef>
                <a:spcPts val="500"/>
              </a:spcBef>
              <a:buClr>
                <a:schemeClr val="dk1"/>
              </a:buClr>
              <a:buSzPct val="100000"/>
              <a:buFont typeface="Arial"/>
              <a:buNone/>
            </a:pPr>
            <a:r>
              <a:t/>
            </a:r>
            <a:endParaRPr b="0" i="0" sz="2400" u="none" cap="none" strike="noStrike">
              <a:solidFill>
                <a:schemeClr val="dk1"/>
              </a:solidFill>
              <a:latin typeface="Calibri"/>
              <a:ea typeface="Calibri"/>
              <a:cs typeface="Calibri"/>
              <a:sym typeface="Calibri"/>
            </a:endParaRPr>
          </a:p>
          <a:p>
            <a:pPr indent="-228600" lvl="1" marL="685800" marR="0" rtl="0" algn="l">
              <a:lnSpc>
                <a:spcPct val="90000"/>
              </a:lnSpc>
              <a:spcBef>
                <a:spcPts val="500"/>
              </a:spcBef>
              <a:buClr>
                <a:schemeClr val="dk1"/>
              </a:buClr>
              <a:buSzPct val="100000"/>
              <a:buFont typeface="Arial"/>
              <a:buChar char="•"/>
            </a:pPr>
            <a:r>
              <a:rPr b="0" i="0" lang="en-IN" sz="2400" u="none" cap="none" strike="noStrike">
                <a:solidFill>
                  <a:schemeClr val="dk1"/>
                </a:solidFill>
                <a:latin typeface="Calibri"/>
                <a:ea typeface="Calibri"/>
                <a:cs typeface="Calibri"/>
                <a:sym typeface="Calibri"/>
              </a:rPr>
              <a:t>AUTOFEAT solves the problem on how to extract non-geometry information and how to organize the extracted geometry and non-geometry information inside the database.</a:t>
            </a:r>
          </a:p>
          <a:p>
            <a:pPr indent="-228600" lvl="1" marL="685800" marR="0" rtl="0" algn="l">
              <a:lnSpc>
                <a:spcPct val="90000"/>
              </a:lnSpc>
              <a:spcBef>
                <a:spcPts val="500"/>
              </a:spcBef>
              <a:buClr>
                <a:schemeClr val="dk1"/>
              </a:buClr>
              <a:buSzPct val="100000"/>
              <a:buFont typeface="Arial"/>
              <a:buNone/>
            </a:pPr>
            <a:r>
              <a:t/>
            </a:r>
            <a:endParaRPr b="0" i="0" sz="2400" u="none" cap="none" strike="noStrike">
              <a:solidFill>
                <a:schemeClr val="dk1"/>
              </a:solidFill>
              <a:latin typeface="Calibri"/>
              <a:ea typeface="Calibri"/>
              <a:cs typeface="Calibri"/>
              <a:sym typeface="Calibri"/>
            </a:endParaRPr>
          </a:p>
          <a:p>
            <a:pPr indent="-228600" lvl="1" marL="685800" marR="0" rtl="0" algn="l">
              <a:lnSpc>
                <a:spcPct val="90000"/>
              </a:lnSpc>
              <a:spcBef>
                <a:spcPts val="500"/>
              </a:spcBef>
              <a:buClr>
                <a:schemeClr val="dk1"/>
              </a:buClr>
              <a:buSzPct val="100000"/>
              <a:buFont typeface="Arial"/>
              <a:buNone/>
            </a:pPr>
            <a:r>
              <a:t/>
            </a:r>
            <a:endParaRPr b="0" i="0" sz="2400" u="none" cap="none" strike="noStrike">
              <a:solidFill>
                <a:schemeClr val="dk1"/>
              </a:solidFill>
              <a:latin typeface="Calibri"/>
              <a:ea typeface="Calibri"/>
              <a:cs typeface="Calibri"/>
              <a:sym typeface="Calibri"/>
            </a:endParaRPr>
          </a:p>
        </p:txBody>
      </p:sp>
      <p:sp>
        <p:nvSpPr>
          <p:cNvPr id="175" name="Shape 175"/>
          <p:cNvSpPr txBox="1"/>
          <p:nvPr>
            <p:ph idx="12" type="sldNum"/>
          </p:nvPr>
        </p:nvSpPr>
        <p:spPr>
          <a:xfrm>
            <a:off x="8610600" y="6356350"/>
            <a:ext cx="2743199" cy="365099"/>
          </a:xfrm>
          <a:prstGeom prst="rect">
            <a:avLst/>
          </a:prstGeom>
        </p:spPr>
        <p:txBody>
          <a:bodyPr anchorCtr="0" anchor="ctr" bIns="45700" lIns="91425" rIns="91425" tIns="45700">
            <a:noAutofit/>
          </a:bodyPr>
          <a:lstStyle/>
          <a:p>
            <a:pPr lvl="0">
              <a:spcBef>
                <a:spcPts val="0"/>
              </a:spcBef>
              <a:buClr>
                <a:srgbClr val="000000"/>
              </a:buClr>
              <a:buSzPct val="25000"/>
              <a:buFont typeface="Arial"/>
              <a:buNone/>
            </a:pPr>
            <a:fld id="{00000000-1234-1234-1234-123412341234}" type="slidenum">
              <a:rPr lang="en-IN"/>
              <a:t>‹#›</a:t>
            </a:fld>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9" name="Shape 179"/>
        <p:cNvGrpSpPr/>
        <p:nvPr/>
      </p:nvGrpSpPr>
      <p:grpSpPr>
        <a:xfrm>
          <a:off x="0" y="0"/>
          <a:ext cx="0" cy="0"/>
          <a:chOff x="0" y="0"/>
          <a:chExt cx="0" cy="0"/>
        </a:xfrm>
      </p:grpSpPr>
      <p:sp>
        <p:nvSpPr>
          <p:cNvPr id="180" name="Shape 180"/>
          <p:cNvSpPr txBox="1"/>
          <p:nvPr>
            <p:ph type="title"/>
          </p:nvPr>
        </p:nvSpPr>
        <p:spPr>
          <a:xfrm>
            <a:off x="838200" y="365125"/>
            <a:ext cx="10515599" cy="730499"/>
          </a:xfrm>
          <a:prstGeom prst="rect">
            <a:avLst/>
          </a:prstGeom>
        </p:spPr>
        <p:txBody>
          <a:bodyPr anchorCtr="0" anchor="ctr" bIns="91425" lIns="91425" rIns="91425" tIns="91425">
            <a:noAutofit/>
          </a:bodyPr>
          <a:lstStyle/>
          <a:p>
            <a:pPr lvl="0">
              <a:spcBef>
                <a:spcPts val="0"/>
              </a:spcBef>
              <a:buClr>
                <a:schemeClr val="dk1"/>
              </a:buClr>
              <a:buSzPct val="25000"/>
              <a:buFont typeface="Calibri"/>
              <a:buNone/>
            </a:pPr>
            <a:r>
              <a:rPr lang="en-IN"/>
              <a:t>Extraction Module continued..</a:t>
            </a:r>
          </a:p>
        </p:txBody>
      </p:sp>
      <p:sp>
        <p:nvSpPr>
          <p:cNvPr id="181" name="Shape 181"/>
          <p:cNvSpPr txBox="1"/>
          <p:nvPr>
            <p:ph idx="1" type="body"/>
          </p:nvPr>
        </p:nvSpPr>
        <p:spPr>
          <a:xfrm>
            <a:off x="838200" y="1095625"/>
            <a:ext cx="10515599" cy="5402399"/>
          </a:xfrm>
          <a:prstGeom prst="rect">
            <a:avLst/>
          </a:prstGeom>
        </p:spPr>
        <p:txBody>
          <a:bodyPr anchorCtr="0" anchor="t" bIns="91425" lIns="91425" rIns="91425" tIns="91425">
            <a:noAutofit/>
          </a:bodyPr>
          <a:lstStyle/>
          <a:p>
            <a:pPr indent="-381000" lvl="0" marL="457200" rtl="0">
              <a:spcBef>
                <a:spcPts val="0"/>
              </a:spcBef>
              <a:buSzPct val="100000"/>
            </a:pPr>
            <a:r>
              <a:rPr lang="en-IN" sz="2400"/>
              <a:t>Geometric data contained lines, curves and vertex. While non-geometric data include texts, colors, thickness and layers , this also tells about material property.</a:t>
            </a:r>
          </a:p>
          <a:p>
            <a:pPr indent="0" lvl="0" marL="0" rtl="0">
              <a:spcBef>
                <a:spcPts val="0"/>
              </a:spcBef>
              <a:buNone/>
            </a:pPr>
            <a:r>
              <a:t/>
            </a:r>
            <a:endParaRPr sz="2400"/>
          </a:p>
          <a:p>
            <a:pPr indent="-381000" lvl="0" marL="457200" rtl="0">
              <a:spcBef>
                <a:spcPts val="0"/>
              </a:spcBef>
              <a:buSzPct val="100000"/>
            </a:pPr>
            <a:r>
              <a:rPr lang="en-IN" sz="2400"/>
              <a:t>Unlike AUTOFEAT algorithm </a:t>
            </a:r>
            <a:r>
              <a:rPr b="1" lang="en-IN" sz="2400"/>
              <a:t>Feature Recognition</a:t>
            </a:r>
            <a:r>
              <a:rPr lang="en-IN" sz="2400"/>
              <a:t> can not extract non-geometric information although it is successful in extracting geometric information.</a:t>
            </a:r>
          </a:p>
          <a:p>
            <a:pPr indent="0" lvl="0" marL="0" rtl="0">
              <a:spcBef>
                <a:spcPts val="0"/>
              </a:spcBef>
              <a:buNone/>
            </a:pPr>
            <a:r>
              <a:t/>
            </a:r>
            <a:endParaRPr b="1" sz="2400"/>
          </a:p>
          <a:p>
            <a:pPr indent="-381000" lvl="0" marL="457200" rtl="0">
              <a:spcBef>
                <a:spcPts val="0"/>
              </a:spcBef>
              <a:buSzPct val="100000"/>
            </a:pPr>
            <a:r>
              <a:rPr b="1" lang="en-IN" sz="2400"/>
              <a:t>Graph theory-Based</a:t>
            </a:r>
            <a:r>
              <a:rPr lang="en-IN" sz="2400"/>
              <a:t> approach only focuses on the arcitechture of CAD drawing.</a:t>
            </a:r>
          </a:p>
          <a:p>
            <a:pPr indent="0" lvl="0" marL="0" rtl="0">
              <a:spcBef>
                <a:spcPts val="0"/>
              </a:spcBef>
              <a:buNone/>
            </a:pPr>
            <a:r>
              <a:t/>
            </a:r>
            <a:endParaRPr sz="2400"/>
          </a:p>
          <a:p>
            <a:pPr indent="-381000" lvl="0" marL="457200" rtl="0">
              <a:spcBef>
                <a:spcPts val="0"/>
              </a:spcBef>
              <a:buSzPct val="100000"/>
            </a:pPr>
            <a:r>
              <a:rPr b="1" lang="en-IN" sz="2400"/>
              <a:t>Part Recognition Algorithm</a:t>
            </a:r>
            <a:r>
              <a:rPr lang="en-IN" sz="2400"/>
              <a:t> can extract the geometrics and nongeometrics information but it still has a limitation of the assembly information of product</a:t>
            </a:r>
          </a:p>
        </p:txBody>
      </p:sp>
      <p:sp>
        <p:nvSpPr>
          <p:cNvPr id="182" name="Shape 182"/>
          <p:cNvSpPr txBox="1"/>
          <p:nvPr>
            <p:ph idx="12" type="sldNum"/>
          </p:nvPr>
        </p:nvSpPr>
        <p:spPr>
          <a:xfrm>
            <a:off x="8610600" y="6356350"/>
            <a:ext cx="2743199" cy="365099"/>
          </a:xfrm>
          <a:prstGeom prst="rect">
            <a:avLst/>
          </a:prstGeom>
        </p:spPr>
        <p:txBody>
          <a:bodyPr anchorCtr="0" anchor="ctr" bIns="45700" lIns="91425" rIns="91425" tIns="45700">
            <a:noAutofit/>
          </a:bodyPr>
          <a:lstStyle/>
          <a:p>
            <a:pPr lvl="0">
              <a:spcBef>
                <a:spcPts val="0"/>
              </a:spcBef>
              <a:buClr>
                <a:srgbClr val="000000"/>
              </a:buClr>
              <a:buSzPct val="25000"/>
              <a:buFont typeface="Arial"/>
              <a:buNone/>
            </a:pPr>
            <a:fld id="{00000000-1234-1234-1234-123412341234}" type="slidenum">
              <a:rPr lang="en-IN"/>
              <a:t>‹#›</a:t>
            </a:fld>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6" name="Shape 186"/>
        <p:cNvGrpSpPr/>
        <p:nvPr/>
      </p:nvGrpSpPr>
      <p:grpSpPr>
        <a:xfrm>
          <a:off x="0" y="0"/>
          <a:ext cx="0" cy="0"/>
          <a:chOff x="0" y="0"/>
          <a:chExt cx="0" cy="0"/>
        </a:xfrm>
      </p:grpSpPr>
      <p:sp>
        <p:nvSpPr>
          <p:cNvPr id="187" name="Shape 187"/>
          <p:cNvSpPr txBox="1"/>
          <p:nvPr>
            <p:ph type="title"/>
          </p:nvPr>
        </p:nvSpPr>
        <p:spPr>
          <a:xfrm>
            <a:off x="838200" y="180075"/>
            <a:ext cx="10515599" cy="840299"/>
          </a:xfrm>
          <a:prstGeom prst="rect">
            <a:avLst/>
          </a:prstGeom>
        </p:spPr>
        <p:txBody>
          <a:bodyPr anchorCtr="0" anchor="ctr" bIns="91425" lIns="91425" rIns="91425" tIns="91425">
            <a:noAutofit/>
          </a:bodyPr>
          <a:lstStyle/>
          <a:p>
            <a:pPr lvl="0">
              <a:spcBef>
                <a:spcPts val="0"/>
              </a:spcBef>
              <a:buNone/>
            </a:pPr>
            <a:r>
              <a:rPr lang="en-IN"/>
              <a:t>Extraction Module continued..</a:t>
            </a:r>
          </a:p>
        </p:txBody>
      </p:sp>
      <p:sp>
        <p:nvSpPr>
          <p:cNvPr id="188" name="Shape 188"/>
          <p:cNvSpPr txBox="1"/>
          <p:nvPr>
            <p:ph idx="12" type="sldNum"/>
          </p:nvPr>
        </p:nvSpPr>
        <p:spPr>
          <a:xfrm>
            <a:off x="8610600" y="6356350"/>
            <a:ext cx="2743199" cy="365099"/>
          </a:xfrm>
          <a:prstGeom prst="rect">
            <a:avLst/>
          </a:prstGeom>
        </p:spPr>
        <p:txBody>
          <a:bodyPr anchorCtr="0" anchor="ctr" bIns="45700" lIns="91425" rIns="91425" tIns="45700">
            <a:noAutofit/>
          </a:bodyPr>
          <a:lstStyle/>
          <a:p>
            <a:pPr lvl="0">
              <a:spcBef>
                <a:spcPts val="0"/>
              </a:spcBef>
              <a:buClr>
                <a:srgbClr val="000000"/>
              </a:buClr>
              <a:buSzPct val="25000"/>
              <a:buFont typeface="Arial"/>
              <a:buNone/>
            </a:pPr>
            <a:fld id="{00000000-1234-1234-1234-123412341234}" type="slidenum">
              <a:rPr lang="en-IN"/>
              <a:t>‹#›</a:t>
            </a:fld>
          </a:p>
        </p:txBody>
      </p:sp>
      <p:sp>
        <p:nvSpPr>
          <p:cNvPr id="189" name="Shape 189"/>
          <p:cNvSpPr txBox="1"/>
          <p:nvPr/>
        </p:nvSpPr>
        <p:spPr>
          <a:xfrm>
            <a:off x="1320575" y="6017700"/>
            <a:ext cx="10099499" cy="840299"/>
          </a:xfrm>
          <a:prstGeom prst="rect">
            <a:avLst/>
          </a:prstGeom>
          <a:noFill/>
          <a:ln>
            <a:noFill/>
          </a:ln>
        </p:spPr>
        <p:txBody>
          <a:bodyPr anchorCtr="0" anchor="t" bIns="91425" lIns="91425" rIns="91425" tIns="91425">
            <a:noAutofit/>
          </a:bodyPr>
          <a:lstStyle/>
          <a:p>
            <a:pPr lvl="0">
              <a:spcBef>
                <a:spcPts val="0"/>
              </a:spcBef>
              <a:buNone/>
            </a:pPr>
            <a:r>
              <a:rPr lang="en-IN" sz="2400"/>
              <a:t>Fig:  Testing Result on extraction of </a:t>
            </a:r>
            <a:r>
              <a:rPr b="1" lang="en-IN" sz="2400"/>
              <a:t>geometrics and non-geometrics</a:t>
            </a:r>
            <a:r>
              <a:rPr lang="en-IN" sz="2400"/>
              <a:t> information </a:t>
            </a:r>
          </a:p>
        </p:txBody>
      </p:sp>
      <p:pic>
        <p:nvPicPr>
          <p:cNvPr id="190" name="Shape 190"/>
          <p:cNvPicPr preferRelativeResize="0"/>
          <p:nvPr/>
        </p:nvPicPr>
        <p:blipFill rotWithShape="1">
          <a:blip r:embed="rId3">
            <a:alphaModFix/>
          </a:blip>
          <a:srcRect b="14731" l="6658" r="4436" t="5897"/>
          <a:stretch/>
        </p:blipFill>
        <p:spPr>
          <a:xfrm>
            <a:off x="838200" y="1065462"/>
            <a:ext cx="9123999" cy="4727074"/>
          </a:xfrm>
          <a:prstGeom prst="rect">
            <a:avLst/>
          </a:prstGeom>
          <a:noFill/>
          <a:ln>
            <a:noFill/>
          </a:ln>
        </p:spPr>
      </p:pic>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4" name="Shape 194"/>
        <p:cNvGrpSpPr/>
        <p:nvPr/>
      </p:nvGrpSpPr>
      <p:grpSpPr>
        <a:xfrm>
          <a:off x="0" y="0"/>
          <a:ext cx="0" cy="0"/>
          <a:chOff x="0" y="0"/>
          <a:chExt cx="0" cy="0"/>
        </a:xfrm>
      </p:grpSpPr>
      <p:sp>
        <p:nvSpPr>
          <p:cNvPr id="195" name="Shape 195"/>
          <p:cNvSpPr txBox="1"/>
          <p:nvPr>
            <p:ph type="title"/>
          </p:nvPr>
        </p:nvSpPr>
        <p:spPr>
          <a:xfrm>
            <a:off x="838200" y="365125"/>
            <a:ext cx="10515599" cy="505200"/>
          </a:xfrm>
          <a:prstGeom prst="rect">
            <a:avLst/>
          </a:prstGeom>
        </p:spPr>
        <p:txBody>
          <a:bodyPr anchorCtr="0" anchor="ctr" bIns="91425" lIns="91425" rIns="91425" tIns="91425">
            <a:noAutofit/>
          </a:bodyPr>
          <a:lstStyle/>
          <a:p>
            <a:pPr lvl="0">
              <a:spcBef>
                <a:spcPts val="0"/>
              </a:spcBef>
              <a:buClr>
                <a:schemeClr val="dk1"/>
              </a:buClr>
              <a:buSzPct val="25000"/>
              <a:buFont typeface="Calibri"/>
              <a:buNone/>
            </a:pPr>
            <a:r>
              <a:rPr lang="en-IN"/>
              <a:t>Extraction Module continued..</a:t>
            </a:r>
          </a:p>
        </p:txBody>
      </p:sp>
      <p:sp>
        <p:nvSpPr>
          <p:cNvPr id="196" name="Shape 196"/>
          <p:cNvSpPr txBox="1"/>
          <p:nvPr>
            <p:ph idx="12" type="sldNum"/>
          </p:nvPr>
        </p:nvSpPr>
        <p:spPr>
          <a:xfrm>
            <a:off x="8610600" y="6356350"/>
            <a:ext cx="2743199" cy="365099"/>
          </a:xfrm>
          <a:prstGeom prst="rect">
            <a:avLst/>
          </a:prstGeom>
        </p:spPr>
        <p:txBody>
          <a:bodyPr anchorCtr="0" anchor="ctr" bIns="45700" lIns="91425" rIns="91425" tIns="45700">
            <a:noAutofit/>
          </a:bodyPr>
          <a:lstStyle/>
          <a:p>
            <a:pPr lvl="0">
              <a:spcBef>
                <a:spcPts val="0"/>
              </a:spcBef>
              <a:buClr>
                <a:srgbClr val="000000"/>
              </a:buClr>
              <a:buSzPct val="25000"/>
              <a:buFont typeface="Arial"/>
              <a:buNone/>
            </a:pPr>
            <a:fld id="{00000000-1234-1234-1234-123412341234}" type="slidenum">
              <a:rPr lang="en-IN"/>
              <a:t>‹#›</a:t>
            </a:fld>
          </a:p>
        </p:txBody>
      </p:sp>
      <p:pic>
        <p:nvPicPr>
          <p:cNvPr id="197" name="Shape 197"/>
          <p:cNvPicPr preferRelativeResize="0"/>
          <p:nvPr/>
        </p:nvPicPr>
        <p:blipFill rotWithShape="1">
          <a:blip r:embed="rId3">
            <a:alphaModFix/>
          </a:blip>
          <a:srcRect b="11368" l="12222" r="8563" t="4421"/>
          <a:stretch/>
        </p:blipFill>
        <p:spPr>
          <a:xfrm>
            <a:off x="2115925" y="973262"/>
            <a:ext cx="7638349" cy="4851399"/>
          </a:xfrm>
          <a:prstGeom prst="rect">
            <a:avLst/>
          </a:prstGeom>
          <a:noFill/>
          <a:ln>
            <a:noFill/>
          </a:ln>
        </p:spPr>
      </p:pic>
      <p:sp>
        <p:nvSpPr>
          <p:cNvPr id="198" name="Shape 198"/>
          <p:cNvSpPr txBox="1"/>
          <p:nvPr/>
        </p:nvSpPr>
        <p:spPr>
          <a:xfrm>
            <a:off x="1121250" y="5927600"/>
            <a:ext cx="9949499" cy="705300"/>
          </a:xfrm>
          <a:prstGeom prst="rect">
            <a:avLst/>
          </a:prstGeom>
          <a:noFill/>
          <a:ln>
            <a:noFill/>
          </a:ln>
        </p:spPr>
        <p:txBody>
          <a:bodyPr anchorCtr="0" anchor="t" bIns="91425" lIns="91425" rIns="91425" tIns="91425">
            <a:noAutofit/>
          </a:bodyPr>
          <a:lstStyle/>
          <a:p>
            <a:pPr lvl="0">
              <a:spcBef>
                <a:spcPts val="0"/>
              </a:spcBef>
              <a:buNone/>
            </a:pPr>
            <a:r>
              <a:rPr lang="en-IN" sz="2400"/>
              <a:t>Fig: Testing Result on extraction of noise CAD drawing viz incomplete drawings or incorrect symbols used. </a:t>
            </a:r>
          </a:p>
        </p:txBody>
      </p: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2" name="Shape 202"/>
        <p:cNvGrpSpPr/>
        <p:nvPr/>
      </p:nvGrpSpPr>
      <p:grpSpPr>
        <a:xfrm>
          <a:off x="0" y="0"/>
          <a:ext cx="0" cy="0"/>
          <a:chOff x="0" y="0"/>
          <a:chExt cx="0" cy="0"/>
        </a:xfrm>
      </p:grpSpPr>
      <p:sp>
        <p:nvSpPr>
          <p:cNvPr id="203" name="Shape 203"/>
          <p:cNvSpPr txBox="1"/>
          <p:nvPr>
            <p:ph type="title"/>
          </p:nvPr>
        </p:nvSpPr>
        <p:spPr>
          <a:xfrm>
            <a:off x="838200" y="365125"/>
            <a:ext cx="10515599" cy="505200"/>
          </a:xfrm>
          <a:prstGeom prst="rect">
            <a:avLst/>
          </a:prstGeom>
        </p:spPr>
        <p:txBody>
          <a:bodyPr anchorCtr="0" anchor="ctr" bIns="91425" lIns="91425" rIns="91425" tIns="91425">
            <a:noAutofit/>
          </a:bodyPr>
          <a:lstStyle/>
          <a:p>
            <a:pPr lvl="0">
              <a:spcBef>
                <a:spcPts val="0"/>
              </a:spcBef>
              <a:buClr>
                <a:schemeClr val="dk1"/>
              </a:buClr>
              <a:buSzPct val="25000"/>
              <a:buFont typeface="Calibri"/>
              <a:buNone/>
            </a:pPr>
            <a:r>
              <a:rPr lang="en-IN"/>
              <a:t>Extraction Module continued..</a:t>
            </a:r>
          </a:p>
        </p:txBody>
      </p:sp>
      <p:sp>
        <p:nvSpPr>
          <p:cNvPr id="204" name="Shape 204"/>
          <p:cNvSpPr txBox="1"/>
          <p:nvPr>
            <p:ph idx="1" type="body"/>
          </p:nvPr>
        </p:nvSpPr>
        <p:spPr>
          <a:xfrm>
            <a:off x="838200" y="1065162"/>
            <a:ext cx="10515599" cy="5111699"/>
          </a:xfrm>
          <a:prstGeom prst="rect">
            <a:avLst/>
          </a:prstGeom>
        </p:spPr>
        <p:txBody>
          <a:bodyPr anchorCtr="0" anchor="t" bIns="91425" lIns="91425" rIns="91425" tIns="91425">
            <a:noAutofit/>
          </a:bodyPr>
          <a:lstStyle/>
          <a:p>
            <a:pPr indent="-381000" lvl="0" marL="457200" rtl="0">
              <a:lnSpc>
                <a:spcPct val="100000"/>
              </a:lnSpc>
              <a:spcBef>
                <a:spcPts val="0"/>
              </a:spcBef>
              <a:buSzPct val="100000"/>
            </a:pPr>
            <a:r>
              <a:rPr lang="en-IN" sz="2400"/>
              <a:t>AUTOFEAT algorithm is only able to extract 9 out of 100 drawing. This is because this method assumes all the drawing to be extracted must be clear from the errors. </a:t>
            </a:r>
          </a:p>
          <a:p>
            <a:pPr indent="-381000" lvl="0" marL="457200" rtl="0">
              <a:lnSpc>
                <a:spcPct val="100000"/>
              </a:lnSpc>
              <a:spcBef>
                <a:spcPts val="0"/>
              </a:spcBef>
              <a:buSzPct val="100000"/>
            </a:pPr>
            <a:r>
              <a:rPr lang="en-IN" sz="2400"/>
              <a:t>The same situation is reflected in the Features Recognition method and was produced the lowest extraction result of drawings with noise. The approach is capable to extract 2 out of 100 drawings.  </a:t>
            </a:r>
          </a:p>
          <a:p>
            <a:pPr indent="-381000" lvl="0" marL="457200" rtl="0">
              <a:lnSpc>
                <a:spcPct val="100000"/>
              </a:lnSpc>
              <a:spcBef>
                <a:spcPts val="0"/>
              </a:spcBef>
              <a:buSzPct val="100000"/>
            </a:pPr>
            <a:r>
              <a:rPr lang="en-IN" sz="2400"/>
              <a:t>The Graph Theory-Based Approach was able to efficiently extract 87 out of 100 drawing. </a:t>
            </a:r>
          </a:p>
          <a:p>
            <a:pPr indent="-381000" lvl="0" marL="457200">
              <a:lnSpc>
                <a:spcPct val="100000"/>
              </a:lnSpc>
              <a:spcBef>
                <a:spcPts val="0"/>
              </a:spcBef>
              <a:buSzPct val="100000"/>
            </a:pPr>
            <a:r>
              <a:rPr lang="en-IN" sz="2400"/>
              <a:t> The Part Recognition algorithm where it uses the FORM technique for the extraction process .  FORM technique will list out all the information gathered from the drawing.</a:t>
            </a:r>
          </a:p>
        </p:txBody>
      </p:sp>
      <p:sp>
        <p:nvSpPr>
          <p:cNvPr id="205" name="Shape 205"/>
          <p:cNvSpPr txBox="1"/>
          <p:nvPr>
            <p:ph idx="12" type="sldNum"/>
          </p:nvPr>
        </p:nvSpPr>
        <p:spPr>
          <a:xfrm>
            <a:off x="8610600" y="6356350"/>
            <a:ext cx="2743199" cy="365099"/>
          </a:xfrm>
          <a:prstGeom prst="rect">
            <a:avLst/>
          </a:prstGeom>
        </p:spPr>
        <p:txBody>
          <a:bodyPr anchorCtr="0" anchor="ctr" bIns="45700" lIns="91425" rIns="91425" tIns="45700">
            <a:noAutofit/>
          </a:bodyPr>
          <a:lstStyle/>
          <a:p>
            <a:pPr lvl="0">
              <a:spcBef>
                <a:spcPts val="0"/>
              </a:spcBef>
              <a:buClr>
                <a:srgbClr val="000000"/>
              </a:buClr>
              <a:buSzPct val="25000"/>
              <a:buFont typeface="Arial"/>
              <a:buNone/>
            </a:pPr>
            <a:fld id="{00000000-1234-1234-1234-123412341234}" type="slidenum">
              <a:rPr lang="en-IN"/>
              <a:t>‹#›</a:t>
            </a:fld>
          </a:p>
        </p:txBody>
      </p:sp>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9" name="Shape 209"/>
        <p:cNvGrpSpPr/>
        <p:nvPr/>
      </p:nvGrpSpPr>
      <p:grpSpPr>
        <a:xfrm>
          <a:off x="0" y="0"/>
          <a:ext cx="0" cy="0"/>
          <a:chOff x="0" y="0"/>
          <a:chExt cx="0" cy="0"/>
        </a:xfrm>
      </p:grpSpPr>
      <p:sp>
        <p:nvSpPr>
          <p:cNvPr id="210" name="Shape 210"/>
          <p:cNvSpPr txBox="1"/>
          <p:nvPr>
            <p:ph type="title"/>
          </p:nvPr>
        </p:nvSpPr>
        <p:spPr>
          <a:xfrm>
            <a:off x="838200" y="365125"/>
            <a:ext cx="10515599" cy="1325562"/>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dk1"/>
              </a:buClr>
              <a:buSzPct val="25000"/>
              <a:buFont typeface="Calibri"/>
              <a:buNone/>
            </a:pPr>
            <a:r>
              <a:rPr b="0" i="0" lang="en-IN" sz="4400" u="none" cap="none" strike="noStrike">
                <a:solidFill>
                  <a:schemeClr val="dk1"/>
                </a:solidFill>
                <a:latin typeface="Calibri"/>
                <a:ea typeface="Calibri"/>
                <a:cs typeface="Calibri"/>
                <a:sym typeface="Calibri"/>
              </a:rPr>
              <a:t>Object Identification Module</a:t>
            </a:r>
            <a:br>
              <a:rPr b="0" i="0" lang="en-IN" sz="4400" u="none" cap="none" strike="noStrike">
                <a:solidFill>
                  <a:schemeClr val="dk1"/>
                </a:solidFill>
                <a:latin typeface="Calibri"/>
                <a:ea typeface="Calibri"/>
                <a:cs typeface="Calibri"/>
                <a:sym typeface="Calibri"/>
              </a:rPr>
            </a:br>
          </a:p>
        </p:txBody>
      </p:sp>
      <p:sp>
        <p:nvSpPr>
          <p:cNvPr id="211" name="Shape 211"/>
          <p:cNvSpPr txBox="1"/>
          <p:nvPr>
            <p:ph idx="1" type="body"/>
          </p:nvPr>
        </p:nvSpPr>
        <p:spPr>
          <a:xfrm>
            <a:off x="838200" y="1825625"/>
            <a:ext cx="10515599" cy="4351338"/>
          </a:xfrm>
          <a:prstGeom prst="rect">
            <a:avLst/>
          </a:prstGeom>
          <a:noFill/>
          <a:ln>
            <a:noFill/>
          </a:ln>
        </p:spPr>
        <p:txBody>
          <a:bodyPr anchorCtr="0" anchor="t" bIns="45700" lIns="91425" rIns="91425" tIns="45700">
            <a:noAutofit/>
          </a:bodyPr>
          <a:lstStyle/>
          <a:p>
            <a:pPr indent="-228600" lvl="0" marL="228600" marR="0" rtl="0" algn="l">
              <a:lnSpc>
                <a:spcPct val="90000"/>
              </a:lnSpc>
              <a:spcBef>
                <a:spcPts val="0"/>
              </a:spcBef>
              <a:buClr>
                <a:schemeClr val="dk1"/>
              </a:buClr>
              <a:buSzPct val="100000"/>
              <a:buFont typeface="Arial"/>
              <a:buChar char="•"/>
            </a:pPr>
            <a:r>
              <a:rPr b="1" i="0" lang="en-IN" sz="2800" u="none" cap="none" strike="noStrike">
                <a:solidFill>
                  <a:schemeClr val="dk1"/>
                </a:solidFill>
                <a:latin typeface="Calibri"/>
                <a:ea typeface="Calibri"/>
                <a:cs typeface="Calibri"/>
                <a:sym typeface="Calibri"/>
              </a:rPr>
              <a:t>Objectives</a:t>
            </a:r>
            <a:r>
              <a:rPr b="0" i="0" lang="en-IN" sz="2800" u="none" cap="none" strike="noStrike">
                <a:solidFill>
                  <a:schemeClr val="dk1"/>
                </a:solidFill>
                <a:latin typeface="Calibri"/>
                <a:ea typeface="Calibri"/>
                <a:cs typeface="Calibri"/>
                <a:sym typeface="Calibri"/>
              </a:rPr>
              <a:t> :</a:t>
            </a:r>
          </a:p>
          <a:p>
            <a:pPr indent="-228600" lvl="1" marL="685800" marR="0" rtl="0" algn="l">
              <a:lnSpc>
                <a:spcPct val="90000"/>
              </a:lnSpc>
              <a:spcBef>
                <a:spcPts val="500"/>
              </a:spcBef>
              <a:buClr>
                <a:schemeClr val="dk1"/>
              </a:buClr>
              <a:buSzPct val="100000"/>
              <a:buFont typeface="Arial"/>
              <a:buNone/>
            </a:pPr>
            <a:r>
              <a:t/>
            </a:r>
            <a:endParaRPr b="0" i="0" sz="2400" u="none" cap="none" strike="noStrike">
              <a:solidFill>
                <a:schemeClr val="dk1"/>
              </a:solidFill>
              <a:latin typeface="Calibri"/>
              <a:ea typeface="Calibri"/>
              <a:cs typeface="Calibri"/>
              <a:sym typeface="Calibri"/>
            </a:endParaRPr>
          </a:p>
          <a:p>
            <a:pPr indent="-228600" lvl="1" marL="685800" marR="0" rtl="0" algn="l">
              <a:lnSpc>
                <a:spcPct val="150000"/>
              </a:lnSpc>
              <a:spcBef>
                <a:spcPts val="500"/>
              </a:spcBef>
              <a:buClr>
                <a:schemeClr val="dk1"/>
              </a:buClr>
              <a:buSzPct val="100000"/>
              <a:buFont typeface="Arial"/>
              <a:buChar char="•"/>
            </a:pPr>
            <a:r>
              <a:rPr b="0" i="0" lang="en-IN" sz="2400" u="none" cap="none" strike="noStrike">
                <a:solidFill>
                  <a:schemeClr val="dk1"/>
                </a:solidFill>
                <a:latin typeface="Calibri"/>
                <a:ea typeface="Calibri"/>
                <a:cs typeface="Calibri"/>
                <a:sym typeface="Calibri"/>
              </a:rPr>
              <a:t>Identify the object based on the data provided by the extraction module.</a:t>
            </a:r>
          </a:p>
          <a:p>
            <a:pPr indent="-228600" lvl="1" marL="685800" marR="0" rtl="0" algn="l">
              <a:lnSpc>
                <a:spcPct val="150000"/>
              </a:lnSpc>
              <a:spcBef>
                <a:spcPts val="500"/>
              </a:spcBef>
              <a:buClr>
                <a:schemeClr val="dk1"/>
              </a:buClr>
              <a:buSzPct val="100000"/>
              <a:buFont typeface="Arial"/>
              <a:buChar char="•"/>
            </a:pPr>
            <a:r>
              <a:rPr b="0" i="0" lang="en-IN" sz="2400" u="none" cap="none" strike="noStrike">
                <a:solidFill>
                  <a:schemeClr val="dk1"/>
                </a:solidFill>
                <a:latin typeface="Calibri"/>
                <a:ea typeface="Calibri"/>
                <a:cs typeface="Calibri"/>
                <a:sym typeface="Calibri"/>
              </a:rPr>
              <a:t>Identification of  family of parts to which the identified object belongs , with the help of a part recognition algorithm.</a:t>
            </a:r>
          </a:p>
          <a:p>
            <a:pPr indent="-228600" lvl="1" marL="685800" marR="0" rtl="0" algn="l">
              <a:lnSpc>
                <a:spcPct val="150000"/>
              </a:lnSpc>
              <a:spcBef>
                <a:spcPts val="500"/>
              </a:spcBef>
              <a:buClr>
                <a:schemeClr val="dk1"/>
              </a:buClr>
              <a:buSzPct val="100000"/>
              <a:buFont typeface="Arial"/>
              <a:buChar char="•"/>
            </a:pPr>
            <a:r>
              <a:rPr b="0" i="0" lang="en-IN" sz="2400" u="none" cap="none" strike="noStrike">
                <a:solidFill>
                  <a:schemeClr val="dk1"/>
                </a:solidFill>
                <a:latin typeface="Calibri"/>
                <a:ea typeface="Calibri"/>
                <a:cs typeface="Calibri"/>
                <a:sym typeface="Calibri"/>
              </a:rPr>
              <a:t>Identify the parts which are not belonging to any defined families.</a:t>
            </a:r>
          </a:p>
          <a:p>
            <a:pPr indent="-228600" lvl="1" marL="685800" marR="0" rtl="0" algn="l">
              <a:lnSpc>
                <a:spcPct val="150000"/>
              </a:lnSpc>
              <a:spcBef>
                <a:spcPts val="500"/>
              </a:spcBef>
              <a:buClr>
                <a:schemeClr val="dk1"/>
              </a:buClr>
              <a:buSzPct val="100000"/>
              <a:buFont typeface="Arial"/>
              <a:buNone/>
            </a:pPr>
            <a:r>
              <a:t/>
            </a:r>
            <a:endParaRPr b="0" i="0" sz="2400" u="none" cap="none" strike="noStrike">
              <a:solidFill>
                <a:schemeClr val="dk1"/>
              </a:solidFill>
              <a:latin typeface="Calibri"/>
              <a:ea typeface="Calibri"/>
              <a:cs typeface="Calibri"/>
              <a:sym typeface="Calibri"/>
            </a:endParaRPr>
          </a:p>
        </p:txBody>
      </p:sp>
      <p:sp>
        <p:nvSpPr>
          <p:cNvPr id="212" name="Shape 212"/>
          <p:cNvSpPr txBox="1"/>
          <p:nvPr>
            <p:ph idx="12" type="sldNum"/>
          </p:nvPr>
        </p:nvSpPr>
        <p:spPr>
          <a:xfrm>
            <a:off x="8610600" y="6356350"/>
            <a:ext cx="2743199" cy="365099"/>
          </a:xfrm>
          <a:prstGeom prst="rect">
            <a:avLst/>
          </a:prstGeom>
        </p:spPr>
        <p:txBody>
          <a:bodyPr anchorCtr="0" anchor="ctr" bIns="45700" lIns="91425" rIns="91425" tIns="45700">
            <a:noAutofit/>
          </a:bodyPr>
          <a:lstStyle/>
          <a:p>
            <a:pPr lvl="0">
              <a:spcBef>
                <a:spcPts val="0"/>
              </a:spcBef>
              <a:buClr>
                <a:srgbClr val="000000"/>
              </a:buClr>
              <a:buSzPct val="25000"/>
              <a:buFont typeface="Arial"/>
              <a:buNone/>
            </a:pPr>
            <a:fld id="{00000000-1234-1234-1234-123412341234}" type="slidenum">
              <a:rPr lang="en-IN"/>
              <a:t>‹#›</a:t>
            </a:fld>
          </a:p>
        </p:txBody>
      </p:sp>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6" name="Shape 216"/>
        <p:cNvGrpSpPr/>
        <p:nvPr/>
      </p:nvGrpSpPr>
      <p:grpSpPr>
        <a:xfrm>
          <a:off x="0" y="0"/>
          <a:ext cx="0" cy="0"/>
          <a:chOff x="0" y="0"/>
          <a:chExt cx="0" cy="0"/>
        </a:xfrm>
      </p:grpSpPr>
      <p:sp>
        <p:nvSpPr>
          <p:cNvPr id="217" name="Shape 217"/>
          <p:cNvSpPr txBox="1"/>
          <p:nvPr>
            <p:ph type="title"/>
          </p:nvPr>
        </p:nvSpPr>
        <p:spPr>
          <a:xfrm>
            <a:off x="838200" y="225100"/>
            <a:ext cx="10515599" cy="825299"/>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dk1"/>
              </a:buClr>
              <a:buSzPct val="25000"/>
              <a:buFont typeface="Calibri"/>
              <a:buNone/>
            </a:pPr>
            <a:r>
              <a:rPr b="0" i="0" lang="en-IN" sz="4400" u="none" cap="none" strike="noStrike">
                <a:solidFill>
                  <a:schemeClr val="dk1"/>
                </a:solidFill>
                <a:latin typeface="Calibri"/>
                <a:ea typeface="Calibri"/>
                <a:cs typeface="Calibri"/>
                <a:sym typeface="Calibri"/>
              </a:rPr>
              <a:t>Object Identification Module</a:t>
            </a:r>
          </a:p>
        </p:txBody>
      </p:sp>
      <p:sp>
        <p:nvSpPr>
          <p:cNvPr id="218" name="Shape 218"/>
          <p:cNvSpPr txBox="1"/>
          <p:nvPr>
            <p:ph idx="1" type="body"/>
          </p:nvPr>
        </p:nvSpPr>
        <p:spPr>
          <a:xfrm>
            <a:off x="838200" y="1645550"/>
            <a:ext cx="10818900" cy="4863899"/>
          </a:xfrm>
          <a:prstGeom prst="rect">
            <a:avLst/>
          </a:prstGeom>
          <a:noFill/>
          <a:ln>
            <a:noFill/>
          </a:ln>
        </p:spPr>
        <p:txBody>
          <a:bodyPr anchorCtr="0" anchor="t" bIns="45700" lIns="91425" rIns="91425" tIns="45700">
            <a:noAutofit/>
          </a:bodyPr>
          <a:lstStyle/>
          <a:p>
            <a:pPr indent="-228600" lvl="0" marL="228600" marR="0" rtl="0" algn="l">
              <a:lnSpc>
                <a:spcPct val="90000"/>
              </a:lnSpc>
              <a:spcBef>
                <a:spcPts val="0"/>
              </a:spcBef>
              <a:buClr>
                <a:schemeClr val="dk1"/>
              </a:buClr>
              <a:buSzPct val="100000"/>
              <a:buFont typeface="Arial"/>
              <a:buChar char="•"/>
            </a:pPr>
            <a:r>
              <a:rPr b="0" i="0" lang="en-IN" sz="2800" u="none" cap="none" strike="noStrike">
                <a:solidFill>
                  <a:schemeClr val="dk1"/>
                </a:solidFill>
                <a:latin typeface="Calibri"/>
                <a:ea typeface="Calibri"/>
                <a:cs typeface="Calibri"/>
                <a:sym typeface="Calibri"/>
              </a:rPr>
              <a:t>Approaches :</a:t>
            </a:r>
          </a:p>
          <a:p>
            <a:pPr indent="0" lvl="0" marL="0" marR="0" rtl="0" algn="l">
              <a:lnSpc>
                <a:spcPct val="90000"/>
              </a:lnSpc>
              <a:spcBef>
                <a:spcPts val="500"/>
              </a:spcBef>
              <a:buNone/>
            </a:pPr>
            <a:r>
              <a:t/>
            </a:r>
            <a:endParaRPr b="0" i="0" sz="2400" u="none" cap="none" strike="noStrike">
              <a:solidFill>
                <a:schemeClr val="dk1"/>
              </a:solidFill>
              <a:latin typeface="Calibri"/>
              <a:ea typeface="Calibri"/>
              <a:cs typeface="Calibri"/>
              <a:sym typeface="Calibri"/>
            </a:endParaRPr>
          </a:p>
          <a:p>
            <a:pPr indent="-228600" lvl="1" marL="685800" marR="0" rtl="0" algn="l">
              <a:lnSpc>
                <a:spcPct val="90000"/>
              </a:lnSpc>
              <a:spcBef>
                <a:spcPts val="500"/>
              </a:spcBef>
              <a:buClr>
                <a:schemeClr val="dk1"/>
              </a:buClr>
              <a:buSzPct val="100000"/>
              <a:buFont typeface="Arial"/>
              <a:buChar char="•"/>
            </a:pPr>
            <a:r>
              <a:rPr lang="en-IN"/>
              <a:t>Part Recognition Algorithm recognizes the parts designed in a CAD drawing through an expert system.</a:t>
            </a:r>
          </a:p>
          <a:p>
            <a:pPr indent="-228600" lvl="1" marL="685800" marR="0" rtl="0" algn="l">
              <a:lnSpc>
                <a:spcPct val="90000"/>
              </a:lnSpc>
              <a:spcBef>
                <a:spcPts val="500"/>
              </a:spcBef>
              <a:buClr>
                <a:schemeClr val="dk1"/>
              </a:buClr>
              <a:buSzPct val="100000"/>
              <a:buFont typeface="Arial"/>
              <a:buChar char="•"/>
            </a:pPr>
            <a:r>
              <a:rPr lang="en-IN"/>
              <a:t>Group Technology is used to identify the parts having similar properties and group them into families.</a:t>
            </a:r>
          </a:p>
          <a:p>
            <a:pPr indent="-228600" lvl="1" marL="685800" marR="0" rtl="0" algn="l">
              <a:lnSpc>
                <a:spcPct val="90000"/>
              </a:lnSpc>
              <a:spcBef>
                <a:spcPts val="500"/>
              </a:spcBef>
              <a:buClr>
                <a:schemeClr val="dk1"/>
              </a:buClr>
              <a:buSzPct val="100000"/>
              <a:buFont typeface="Arial"/>
              <a:buChar char="•"/>
            </a:pPr>
            <a:r>
              <a:rPr lang="en-IN"/>
              <a:t> GT is a management philosophy that attempts to group products with similar design and/or manufacturing characteristics.</a:t>
            </a:r>
          </a:p>
          <a:p>
            <a:pPr indent="-228600" lvl="1" marL="685800" marR="0" rtl="0" algn="l">
              <a:lnSpc>
                <a:spcPct val="90000"/>
              </a:lnSpc>
              <a:spcBef>
                <a:spcPts val="500"/>
              </a:spcBef>
              <a:buClr>
                <a:schemeClr val="dk1"/>
              </a:buClr>
              <a:buSzPct val="100000"/>
              <a:buFont typeface="Arial"/>
              <a:buChar char="•"/>
            </a:pPr>
            <a:r>
              <a:rPr lang="en-IN">
                <a:solidFill>
                  <a:srgbClr val="252525"/>
                </a:solidFill>
                <a:highlight>
                  <a:srgbClr val="FFFFFF"/>
                </a:highlight>
              </a:rPr>
              <a:t>Group technology or GT is a </a:t>
            </a:r>
            <a:r>
              <a:rPr lang="en-IN">
                <a:solidFill>
                  <a:srgbClr val="0B0080"/>
                </a:solidFill>
                <a:highlight>
                  <a:srgbClr val="FFFFFF"/>
                </a:highlight>
                <a:hlinkClick r:id="rId3"/>
              </a:rPr>
              <a:t>manufacturing</a:t>
            </a:r>
            <a:r>
              <a:rPr lang="en-IN">
                <a:solidFill>
                  <a:srgbClr val="252525"/>
                </a:solidFill>
                <a:highlight>
                  <a:srgbClr val="FFFFFF"/>
                </a:highlight>
              </a:rPr>
              <a:t> </a:t>
            </a:r>
            <a:r>
              <a:rPr lang="en-IN">
                <a:solidFill>
                  <a:srgbClr val="0B0080"/>
                </a:solidFill>
                <a:highlight>
                  <a:srgbClr val="FFFFFF"/>
                </a:highlight>
                <a:hlinkClick r:id="rId4"/>
              </a:rPr>
              <a:t>techniqu</a:t>
            </a:r>
            <a:r>
              <a:rPr lang="en-IN">
                <a:solidFill>
                  <a:srgbClr val="252525"/>
                </a:solidFill>
                <a:highlight>
                  <a:srgbClr val="FFFFFF"/>
                </a:highlight>
              </a:rPr>
              <a:t>e in which parts having similarities in </a:t>
            </a:r>
            <a:r>
              <a:rPr lang="en-IN">
                <a:solidFill>
                  <a:srgbClr val="0B0080"/>
                </a:solidFill>
                <a:highlight>
                  <a:srgbClr val="FFFFFF"/>
                </a:highlight>
                <a:hlinkClick r:id="rId5"/>
              </a:rPr>
              <a:t>geometry</a:t>
            </a:r>
            <a:r>
              <a:rPr lang="en-IN">
                <a:solidFill>
                  <a:srgbClr val="252525"/>
                </a:solidFill>
                <a:highlight>
                  <a:srgbClr val="FFFFFF"/>
                </a:highlight>
              </a:rPr>
              <a:t>, </a:t>
            </a:r>
            <a:r>
              <a:rPr lang="en-IN">
                <a:solidFill>
                  <a:srgbClr val="0B0080"/>
                </a:solidFill>
                <a:highlight>
                  <a:srgbClr val="FFFFFF"/>
                </a:highlight>
                <a:hlinkClick r:id="rId6"/>
              </a:rPr>
              <a:t>manufacturing process</a:t>
            </a:r>
            <a:r>
              <a:rPr lang="en-IN">
                <a:solidFill>
                  <a:srgbClr val="252525"/>
                </a:solidFill>
                <a:highlight>
                  <a:srgbClr val="FFFFFF"/>
                </a:highlight>
              </a:rPr>
              <a:t> and/or </a:t>
            </a:r>
            <a:r>
              <a:rPr lang="en-IN">
                <a:solidFill>
                  <a:srgbClr val="0B0080"/>
                </a:solidFill>
                <a:highlight>
                  <a:srgbClr val="FFFFFF"/>
                </a:highlight>
                <a:hlinkClick r:id="rId7"/>
              </a:rPr>
              <a:t>functions</a:t>
            </a:r>
            <a:r>
              <a:rPr lang="en-IN">
                <a:solidFill>
                  <a:srgbClr val="252525"/>
                </a:solidFill>
                <a:highlight>
                  <a:srgbClr val="FFFFFF"/>
                </a:highlight>
              </a:rPr>
              <a:t> are manufactured in one location using a small number of machines or processes.</a:t>
            </a:r>
          </a:p>
          <a:p>
            <a:pPr indent="-228600" lvl="1" marL="685800" marR="0" rtl="0" algn="l">
              <a:lnSpc>
                <a:spcPct val="90000"/>
              </a:lnSpc>
              <a:spcBef>
                <a:spcPts val="500"/>
              </a:spcBef>
              <a:buClr>
                <a:schemeClr val="dk1"/>
              </a:buClr>
              <a:buSzPct val="100000"/>
              <a:buFont typeface="Arial"/>
              <a:buNone/>
            </a:pPr>
            <a:r>
              <a:t/>
            </a:r>
            <a:endParaRPr b="0" i="0" u="none" cap="none" strike="noStrike">
              <a:solidFill>
                <a:schemeClr val="dk1"/>
              </a:solidFill>
              <a:latin typeface="Calibri"/>
              <a:ea typeface="Calibri"/>
              <a:cs typeface="Calibri"/>
              <a:sym typeface="Calibri"/>
            </a:endParaRPr>
          </a:p>
        </p:txBody>
      </p:sp>
      <p:sp>
        <p:nvSpPr>
          <p:cNvPr id="219" name="Shape 219"/>
          <p:cNvSpPr txBox="1"/>
          <p:nvPr>
            <p:ph idx="12" type="sldNum"/>
          </p:nvPr>
        </p:nvSpPr>
        <p:spPr>
          <a:xfrm>
            <a:off x="8610600" y="6356350"/>
            <a:ext cx="2743199" cy="365099"/>
          </a:xfrm>
          <a:prstGeom prst="rect">
            <a:avLst/>
          </a:prstGeom>
        </p:spPr>
        <p:txBody>
          <a:bodyPr anchorCtr="0" anchor="ctr" bIns="45700" lIns="91425" rIns="91425" tIns="45700">
            <a:noAutofit/>
          </a:bodyPr>
          <a:lstStyle/>
          <a:p>
            <a:pPr lvl="0">
              <a:spcBef>
                <a:spcPts val="0"/>
              </a:spcBef>
              <a:buClr>
                <a:srgbClr val="000000"/>
              </a:buClr>
              <a:buSzPct val="25000"/>
              <a:buFont typeface="Arial"/>
              <a:buNone/>
            </a:pPr>
            <a:fld id="{00000000-1234-1234-1234-123412341234}" type="slidenum">
              <a:rPr lang="en-IN"/>
              <a:t>‹#›</a:t>
            </a:fld>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1" name="Shape 91"/>
        <p:cNvGrpSpPr/>
        <p:nvPr/>
      </p:nvGrpSpPr>
      <p:grpSpPr>
        <a:xfrm>
          <a:off x="0" y="0"/>
          <a:ext cx="0" cy="0"/>
          <a:chOff x="0" y="0"/>
          <a:chExt cx="0" cy="0"/>
        </a:xfrm>
      </p:grpSpPr>
      <p:sp>
        <p:nvSpPr>
          <p:cNvPr id="92" name="Shape 92"/>
          <p:cNvSpPr txBox="1"/>
          <p:nvPr>
            <p:ph type="title"/>
          </p:nvPr>
        </p:nvSpPr>
        <p:spPr>
          <a:xfrm>
            <a:off x="838200" y="365125"/>
            <a:ext cx="10515599" cy="1325562"/>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dk1"/>
              </a:buClr>
              <a:buSzPct val="25000"/>
              <a:buFont typeface="Calibri"/>
              <a:buNone/>
            </a:pPr>
            <a:r>
              <a:rPr b="0" i="0" lang="en-IN" sz="4400" u="none" cap="none" strike="noStrike">
                <a:solidFill>
                  <a:schemeClr val="dk1"/>
                </a:solidFill>
                <a:latin typeface="Calibri"/>
                <a:ea typeface="Calibri"/>
                <a:cs typeface="Calibri"/>
                <a:sym typeface="Calibri"/>
              </a:rPr>
              <a:t>CONTENTS</a:t>
            </a:r>
          </a:p>
        </p:txBody>
      </p:sp>
      <p:sp>
        <p:nvSpPr>
          <p:cNvPr id="93" name="Shape 93"/>
          <p:cNvSpPr txBox="1"/>
          <p:nvPr>
            <p:ph idx="1" type="body"/>
          </p:nvPr>
        </p:nvSpPr>
        <p:spPr>
          <a:xfrm>
            <a:off x="838200" y="1825625"/>
            <a:ext cx="10515599" cy="4351338"/>
          </a:xfrm>
          <a:prstGeom prst="rect">
            <a:avLst/>
          </a:prstGeom>
          <a:noFill/>
          <a:ln>
            <a:noFill/>
          </a:ln>
        </p:spPr>
        <p:txBody>
          <a:bodyPr anchorCtr="0" anchor="t" bIns="45700" lIns="91425" rIns="91425" tIns="45700">
            <a:noAutofit/>
          </a:bodyPr>
          <a:lstStyle/>
          <a:p>
            <a:pPr indent="-228600" lvl="0" marL="228600" marR="0" rtl="0" algn="l">
              <a:lnSpc>
                <a:spcPct val="90000"/>
              </a:lnSpc>
              <a:spcBef>
                <a:spcPts val="0"/>
              </a:spcBef>
              <a:buClr>
                <a:schemeClr val="dk1"/>
              </a:buClr>
              <a:buSzPct val="100000"/>
              <a:buFont typeface="Arial"/>
              <a:buChar char="•"/>
            </a:pPr>
            <a:r>
              <a:rPr b="0" i="0" lang="en-IN" sz="2800" u="none" cap="none" strike="noStrike">
                <a:solidFill>
                  <a:schemeClr val="dk1"/>
                </a:solidFill>
                <a:latin typeface="Calibri"/>
                <a:ea typeface="Calibri"/>
                <a:cs typeface="Calibri"/>
                <a:sym typeface="Calibri"/>
              </a:rPr>
              <a:t>Introduction</a:t>
            </a:r>
          </a:p>
          <a:p>
            <a:pPr indent="-228600" lvl="0" marL="228600" marR="0" rtl="0" algn="l">
              <a:lnSpc>
                <a:spcPct val="90000"/>
              </a:lnSpc>
              <a:spcBef>
                <a:spcPts val="1000"/>
              </a:spcBef>
              <a:buClr>
                <a:schemeClr val="dk1"/>
              </a:buClr>
              <a:buSzPct val="100000"/>
              <a:buFont typeface="Arial"/>
              <a:buChar char="•"/>
            </a:pPr>
            <a:r>
              <a:rPr b="0" i="0" lang="en-IN" sz="2800" u="none" cap="none" strike="noStrike">
                <a:solidFill>
                  <a:schemeClr val="dk1"/>
                </a:solidFill>
                <a:latin typeface="Calibri"/>
                <a:ea typeface="Calibri"/>
                <a:cs typeface="Calibri"/>
                <a:sym typeface="Calibri"/>
              </a:rPr>
              <a:t>Objectives</a:t>
            </a:r>
          </a:p>
          <a:p>
            <a:pPr indent="-228600" lvl="0" marL="228600" marR="0" rtl="0" algn="l">
              <a:lnSpc>
                <a:spcPct val="90000"/>
              </a:lnSpc>
              <a:spcBef>
                <a:spcPts val="1000"/>
              </a:spcBef>
              <a:buClr>
                <a:schemeClr val="dk1"/>
              </a:buClr>
              <a:buSzPct val="100000"/>
              <a:buFont typeface="Arial"/>
              <a:buChar char="•"/>
            </a:pPr>
            <a:r>
              <a:rPr b="0" i="0" lang="en-IN" sz="2800" u="none" cap="none" strike="noStrike">
                <a:solidFill>
                  <a:schemeClr val="dk1"/>
                </a:solidFill>
                <a:latin typeface="Calibri"/>
                <a:ea typeface="Calibri"/>
                <a:cs typeface="Calibri"/>
                <a:sym typeface="Calibri"/>
              </a:rPr>
              <a:t>Modular Design</a:t>
            </a:r>
          </a:p>
          <a:p>
            <a:pPr indent="-228600" lvl="0" marL="228600" marR="0" rtl="0" algn="l">
              <a:lnSpc>
                <a:spcPct val="90000"/>
              </a:lnSpc>
              <a:spcBef>
                <a:spcPts val="1000"/>
              </a:spcBef>
              <a:buClr>
                <a:schemeClr val="dk1"/>
              </a:buClr>
              <a:buSzPct val="100000"/>
              <a:buFont typeface="Arial"/>
              <a:buChar char="•"/>
            </a:pPr>
            <a:r>
              <a:rPr b="0" i="0" lang="en-IN" sz="2800" u="none" cap="none" strike="noStrike">
                <a:solidFill>
                  <a:schemeClr val="dk1"/>
                </a:solidFill>
                <a:latin typeface="Calibri"/>
                <a:ea typeface="Calibri"/>
                <a:cs typeface="Calibri"/>
                <a:sym typeface="Calibri"/>
              </a:rPr>
              <a:t>Advantages</a:t>
            </a:r>
          </a:p>
          <a:p>
            <a:pPr indent="-228600" lvl="0" marL="228600" marR="0" rtl="0" algn="l">
              <a:lnSpc>
                <a:spcPct val="90000"/>
              </a:lnSpc>
              <a:spcBef>
                <a:spcPts val="1000"/>
              </a:spcBef>
              <a:buClr>
                <a:schemeClr val="dk1"/>
              </a:buClr>
              <a:buSzPct val="100000"/>
              <a:buFont typeface="Arial"/>
              <a:buChar char="•"/>
            </a:pPr>
            <a:r>
              <a:rPr b="0" i="0" lang="en-IN" sz="2800" u="none" cap="none" strike="noStrike">
                <a:solidFill>
                  <a:schemeClr val="dk1"/>
                </a:solidFill>
                <a:latin typeface="Calibri"/>
                <a:ea typeface="Calibri"/>
                <a:cs typeface="Calibri"/>
                <a:sym typeface="Calibri"/>
              </a:rPr>
              <a:t>Future scope</a:t>
            </a:r>
          </a:p>
          <a:p>
            <a:pPr indent="-228600" lvl="0" marL="228600" marR="0" rtl="0" algn="l">
              <a:lnSpc>
                <a:spcPct val="90000"/>
              </a:lnSpc>
              <a:spcBef>
                <a:spcPts val="1000"/>
              </a:spcBef>
              <a:buClr>
                <a:schemeClr val="dk1"/>
              </a:buClr>
              <a:buSzPct val="100000"/>
              <a:buFont typeface="Arial"/>
              <a:buChar char="•"/>
            </a:pPr>
            <a:r>
              <a:rPr b="0" i="0" lang="en-IN" sz="2800" u="none" cap="none" strike="noStrike">
                <a:solidFill>
                  <a:schemeClr val="dk1"/>
                </a:solidFill>
                <a:latin typeface="Calibri"/>
                <a:ea typeface="Calibri"/>
                <a:cs typeface="Calibri"/>
                <a:sym typeface="Calibri"/>
              </a:rPr>
              <a:t>Conclusion</a:t>
            </a:r>
          </a:p>
          <a:p>
            <a:pPr indent="-228600" lvl="0" marL="228600" marR="0" rtl="0" algn="l">
              <a:lnSpc>
                <a:spcPct val="90000"/>
              </a:lnSpc>
              <a:spcBef>
                <a:spcPts val="1000"/>
              </a:spcBef>
              <a:buClr>
                <a:schemeClr val="dk1"/>
              </a:buClr>
              <a:buSzPct val="100000"/>
              <a:buFont typeface="Arial"/>
              <a:buChar char="•"/>
            </a:pPr>
            <a:r>
              <a:rPr b="0" i="0" lang="en-IN" sz="2800" u="none" cap="none" strike="noStrike">
                <a:solidFill>
                  <a:schemeClr val="dk1"/>
                </a:solidFill>
                <a:latin typeface="Calibri"/>
                <a:ea typeface="Calibri"/>
                <a:cs typeface="Calibri"/>
                <a:sym typeface="Calibri"/>
              </a:rPr>
              <a:t>References</a:t>
            </a:r>
          </a:p>
          <a:p>
            <a:pPr indent="-228600" lvl="0" marL="228600" marR="0" rtl="0" algn="l">
              <a:lnSpc>
                <a:spcPct val="90000"/>
              </a:lnSpc>
              <a:spcBef>
                <a:spcPts val="1000"/>
              </a:spcBef>
              <a:buClr>
                <a:schemeClr val="dk1"/>
              </a:buClr>
              <a:buSzPct val="100000"/>
              <a:buFont typeface="Arial"/>
              <a:buNone/>
            </a:pPr>
            <a:r>
              <a:t/>
            </a:r>
            <a:endParaRPr b="0" i="0" sz="2800" u="none" cap="none" strike="noStrike">
              <a:solidFill>
                <a:schemeClr val="dk1"/>
              </a:solidFill>
              <a:latin typeface="Calibri"/>
              <a:ea typeface="Calibri"/>
              <a:cs typeface="Calibri"/>
              <a:sym typeface="Calibri"/>
            </a:endParaRPr>
          </a:p>
        </p:txBody>
      </p:sp>
      <p:sp>
        <p:nvSpPr>
          <p:cNvPr id="94" name="Shape 94"/>
          <p:cNvSpPr txBox="1"/>
          <p:nvPr>
            <p:ph idx="12" type="sldNum"/>
          </p:nvPr>
        </p:nvSpPr>
        <p:spPr>
          <a:xfrm>
            <a:off x="8610600" y="6356350"/>
            <a:ext cx="2743199" cy="365099"/>
          </a:xfrm>
          <a:prstGeom prst="rect">
            <a:avLst/>
          </a:prstGeom>
        </p:spPr>
        <p:txBody>
          <a:bodyPr anchorCtr="0" anchor="ctr" bIns="45700" lIns="91425" rIns="91425" tIns="45700">
            <a:noAutofit/>
          </a:bodyPr>
          <a:lstStyle/>
          <a:p>
            <a:pPr lvl="0">
              <a:spcBef>
                <a:spcPts val="0"/>
              </a:spcBef>
              <a:buClr>
                <a:srgbClr val="000000"/>
              </a:buClr>
              <a:buSzPct val="25000"/>
              <a:buFont typeface="Arial"/>
              <a:buNone/>
            </a:pPr>
            <a:fld id="{00000000-1234-1234-1234-123412341234}" type="slidenum">
              <a:rPr lang="en-IN"/>
              <a:t>‹#›</a:t>
            </a:fld>
          </a:p>
        </p:txBody>
      </p:sp>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3" name="Shape 223"/>
        <p:cNvGrpSpPr/>
        <p:nvPr/>
      </p:nvGrpSpPr>
      <p:grpSpPr>
        <a:xfrm>
          <a:off x="0" y="0"/>
          <a:ext cx="0" cy="0"/>
          <a:chOff x="0" y="0"/>
          <a:chExt cx="0" cy="0"/>
        </a:xfrm>
      </p:grpSpPr>
      <p:sp>
        <p:nvSpPr>
          <p:cNvPr id="224" name="Shape 224"/>
          <p:cNvSpPr txBox="1"/>
          <p:nvPr>
            <p:ph type="title"/>
          </p:nvPr>
        </p:nvSpPr>
        <p:spPr>
          <a:xfrm>
            <a:off x="638950" y="298900"/>
            <a:ext cx="10515599" cy="794099"/>
          </a:xfrm>
          <a:prstGeom prst="rect">
            <a:avLst/>
          </a:prstGeom>
        </p:spPr>
        <p:txBody>
          <a:bodyPr anchorCtr="0" anchor="ctr" bIns="91425" lIns="91425" rIns="91425" tIns="91425">
            <a:noAutofit/>
          </a:bodyPr>
          <a:lstStyle/>
          <a:p>
            <a:pPr lvl="0">
              <a:spcBef>
                <a:spcPts val="0"/>
              </a:spcBef>
              <a:buNone/>
            </a:pPr>
            <a:r>
              <a:rPr lang="en-IN"/>
              <a:t>Object Identification Module continued.</a:t>
            </a:r>
          </a:p>
        </p:txBody>
      </p:sp>
      <p:sp>
        <p:nvSpPr>
          <p:cNvPr id="225" name="Shape 225"/>
          <p:cNvSpPr txBox="1"/>
          <p:nvPr>
            <p:ph idx="1" type="body"/>
          </p:nvPr>
        </p:nvSpPr>
        <p:spPr>
          <a:xfrm>
            <a:off x="738550" y="1360675"/>
            <a:ext cx="10515599" cy="4351199"/>
          </a:xfrm>
          <a:prstGeom prst="rect">
            <a:avLst/>
          </a:prstGeom>
        </p:spPr>
        <p:txBody>
          <a:bodyPr anchorCtr="0" anchor="t" bIns="91425" lIns="91425" rIns="91425" tIns="91425">
            <a:noAutofit/>
          </a:bodyPr>
          <a:lstStyle/>
          <a:p>
            <a:pPr indent="0" lvl="0" marL="0" rtl="0">
              <a:spcBef>
                <a:spcPts val="0"/>
              </a:spcBef>
              <a:buNone/>
            </a:pPr>
            <a:r>
              <a:rPr b="1" lang="en-IN" sz="2400"/>
              <a:t>Group Technology</a:t>
            </a:r>
          </a:p>
          <a:p>
            <a:pPr indent="-228600" lvl="0" marL="457200" rtl="0">
              <a:spcBef>
                <a:spcPts val="0"/>
              </a:spcBef>
            </a:pPr>
            <a:r>
              <a:rPr lang="en-IN" sz="2400"/>
              <a:t>Geometric classification of families is normally based on size and shape, while production process classification is based on the type, sequence , and number of operations.</a:t>
            </a:r>
            <a:r>
              <a:rPr lang="en-IN"/>
              <a:t> </a:t>
            </a:r>
          </a:p>
          <a:p>
            <a:pPr indent="-228600" lvl="0" marL="457200" rtl="0">
              <a:spcBef>
                <a:spcPts val="0"/>
              </a:spcBef>
            </a:pPr>
            <a:r>
              <a:t/>
            </a:r>
            <a:endParaRPr/>
          </a:p>
          <a:p>
            <a:pPr lvl="0">
              <a:spcBef>
                <a:spcPts val="0"/>
              </a:spcBef>
              <a:buNone/>
            </a:pPr>
            <a:r>
              <a:t/>
            </a:r>
            <a:endParaRPr/>
          </a:p>
        </p:txBody>
      </p:sp>
      <p:sp>
        <p:nvSpPr>
          <p:cNvPr id="226" name="Shape 226"/>
          <p:cNvSpPr txBox="1"/>
          <p:nvPr>
            <p:ph idx="12" type="sldNum"/>
          </p:nvPr>
        </p:nvSpPr>
        <p:spPr>
          <a:xfrm>
            <a:off x="8610600" y="6356350"/>
            <a:ext cx="2743199" cy="365099"/>
          </a:xfrm>
          <a:prstGeom prst="rect">
            <a:avLst/>
          </a:prstGeom>
        </p:spPr>
        <p:txBody>
          <a:bodyPr anchorCtr="0" anchor="ctr" bIns="45700" lIns="91425" rIns="91425" tIns="45700">
            <a:noAutofit/>
          </a:bodyPr>
          <a:lstStyle/>
          <a:p>
            <a:pPr lvl="0">
              <a:spcBef>
                <a:spcPts val="0"/>
              </a:spcBef>
              <a:buClr>
                <a:srgbClr val="000000"/>
              </a:buClr>
              <a:buSzPct val="25000"/>
              <a:buFont typeface="Arial"/>
              <a:buNone/>
            </a:pPr>
            <a:fld id="{00000000-1234-1234-1234-123412341234}" type="slidenum">
              <a:rPr lang="en-IN"/>
              <a:t>‹#›</a:t>
            </a:fld>
          </a:p>
        </p:txBody>
      </p:sp>
      <p:pic>
        <p:nvPicPr>
          <p:cNvPr id="227" name="Shape 227"/>
          <p:cNvPicPr preferRelativeResize="0"/>
          <p:nvPr/>
        </p:nvPicPr>
        <p:blipFill>
          <a:blip r:embed="rId3">
            <a:alphaModFix/>
          </a:blip>
          <a:stretch>
            <a:fillRect/>
          </a:stretch>
        </p:blipFill>
        <p:spPr>
          <a:xfrm>
            <a:off x="1295225" y="3333200"/>
            <a:ext cx="8767624" cy="3192700"/>
          </a:xfrm>
          <a:prstGeom prst="rect">
            <a:avLst/>
          </a:prstGeom>
          <a:noFill/>
          <a:ln>
            <a:noFill/>
          </a:ln>
        </p:spPr>
      </p:pic>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1" name="Shape 231"/>
        <p:cNvGrpSpPr/>
        <p:nvPr/>
      </p:nvGrpSpPr>
      <p:grpSpPr>
        <a:xfrm>
          <a:off x="0" y="0"/>
          <a:ext cx="0" cy="0"/>
          <a:chOff x="0" y="0"/>
          <a:chExt cx="0" cy="0"/>
        </a:xfrm>
      </p:grpSpPr>
      <p:sp>
        <p:nvSpPr>
          <p:cNvPr id="232" name="Shape 232"/>
          <p:cNvSpPr txBox="1"/>
          <p:nvPr>
            <p:ph type="title"/>
          </p:nvPr>
        </p:nvSpPr>
        <p:spPr>
          <a:xfrm>
            <a:off x="838200" y="265700"/>
            <a:ext cx="10515599" cy="711000"/>
          </a:xfrm>
          <a:prstGeom prst="rect">
            <a:avLst/>
          </a:prstGeom>
        </p:spPr>
        <p:txBody>
          <a:bodyPr anchorCtr="0" anchor="ctr" bIns="91425" lIns="91425" rIns="91425" tIns="91425">
            <a:noAutofit/>
          </a:bodyPr>
          <a:lstStyle/>
          <a:p>
            <a:pPr lvl="0">
              <a:spcBef>
                <a:spcPts val="0"/>
              </a:spcBef>
              <a:buClr>
                <a:schemeClr val="dk1"/>
              </a:buClr>
              <a:buSzPct val="25000"/>
              <a:buFont typeface="Calibri"/>
              <a:buNone/>
            </a:pPr>
            <a:r>
              <a:rPr lang="en-IN"/>
              <a:t>Object Identification Module continued.</a:t>
            </a:r>
          </a:p>
        </p:txBody>
      </p:sp>
      <p:sp>
        <p:nvSpPr>
          <p:cNvPr id="233" name="Shape 233"/>
          <p:cNvSpPr txBox="1"/>
          <p:nvPr>
            <p:ph idx="1" type="body"/>
          </p:nvPr>
        </p:nvSpPr>
        <p:spPr>
          <a:xfrm>
            <a:off x="838200" y="1126101"/>
            <a:ext cx="10515599" cy="5482800"/>
          </a:xfrm>
          <a:prstGeom prst="rect">
            <a:avLst/>
          </a:prstGeom>
        </p:spPr>
        <p:txBody>
          <a:bodyPr anchorCtr="0" anchor="t" bIns="91425" lIns="91425" rIns="91425" tIns="91425">
            <a:noAutofit/>
          </a:bodyPr>
          <a:lstStyle/>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indent="-381000" lvl="0" marL="457200" rtl="0">
              <a:spcBef>
                <a:spcPts val="0"/>
              </a:spcBef>
              <a:buSzPct val="100000"/>
            </a:pPr>
            <a:r>
              <a:rPr lang="en-IN" sz="2400"/>
              <a:t>The identification of a family of parts that has similarities permits the economies of scale normally associated with mass production to be applied to small-lot, batch production. Therefore, successful grouping of related parts into families is a key to implementation of the group technology philosophy.</a:t>
            </a:r>
          </a:p>
          <a:p>
            <a:pPr lvl="0">
              <a:spcBef>
                <a:spcPts val="0"/>
              </a:spcBef>
              <a:buNone/>
            </a:pPr>
            <a:r>
              <a:t/>
            </a:r>
            <a:endParaRPr/>
          </a:p>
        </p:txBody>
      </p:sp>
      <p:sp>
        <p:nvSpPr>
          <p:cNvPr id="234" name="Shape 234"/>
          <p:cNvSpPr txBox="1"/>
          <p:nvPr>
            <p:ph idx="12" type="sldNum"/>
          </p:nvPr>
        </p:nvSpPr>
        <p:spPr>
          <a:xfrm>
            <a:off x="8610600" y="6356350"/>
            <a:ext cx="2743199" cy="365099"/>
          </a:xfrm>
          <a:prstGeom prst="rect">
            <a:avLst/>
          </a:prstGeom>
        </p:spPr>
        <p:txBody>
          <a:bodyPr anchorCtr="0" anchor="ctr" bIns="45700" lIns="91425" rIns="91425" tIns="45700">
            <a:noAutofit/>
          </a:bodyPr>
          <a:lstStyle/>
          <a:p>
            <a:pPr lvl="0">
              <a:spcBef>
                <a:spcPts val="0"/>
              </a:spcBef>
              <a:buClr>
                <a:srgbClr val="000000"/>
              </a:buClr>
              <a:buSzPct val="25000"/>
              <a:buFont typeface="Arial"/>
              <a:buNone/>
            </a:pPr>
            <a:fld id="{00000000-1234-1234-1234-123412341234}" type="slidenum">
              <a:rPr lang="en-IN"/>
              <a:t>‹#›</a:t>
            </a:fld>
          </a:p>
        </p:txBody>
      </p:sp>
      <p:pic>
        <p:nvPicPr>
          <p:cNvPr id="235" name="Shape 235"/>
          <p:cNvPicPr preferRelativeResize="0"/>
          <p:nvPr/>
        </p:nvPicPr>
        <p:blipFill>
          <a:blip r:embed="rId3">
            <a:alphaModFix/>
          </a:blip>
          <a:stretch>
            <a:fillRect/>
          </a:stretch>
        </p:blipFill>
        <p:spPr>
          <a:xfrm>
            <a:off x="1876400" y="1307075"/>
            <a:ext cx="8402299" cy="3242774"/>
          </a:xfrm>
          <a:prstGeom prst="rect">
            <a:avLst/>
          </a:prstGeom>
          <a:noFill/>
          <a:ln>
            <a:noFill/>
          </a:ln>
        </p:spPr>
      </p:pic>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9" name="Shape 239"/>
        <p:cNvGrpSpPr/>
        <p:nvPr/>
      </p:nvGrpSpPr>
      <p:grpSpPr>
        <a:xfrm>
          <a:off x="0" y="0"/>
          <a:ext cx="0" cy="0"/>
          <a:chOff x="0" y="0"/>
          <a:chExt cx="0" cy="0"/>
        </a:xfrm>
      </p:grpSpPr>
      <p:sp>
        <p:nvSpPr>
          <p:cNvPr id="240" name="Shape 240"/>
          <p:cNvSpPr txBox="1"/>
          <p:nvPr>
            <p:ph type="title"/>
          </p:nvPr>
        </p:nvSpPr>
        <p:spPr>
          <a:xfrm>
            <a:off x="771775" y="381925"/>
            <a:ext cx="10515599" cy="564599"/>
          </a:xfrm>
          <a:prstGeom prst="rect">
            <a:avLst/>
          </a:prstGeom>
        </p:spPr>
        <p:txBody>
          <a:bodyPr anchorCtr="0" anchor="ctr" bIns="91425" lIns="91425" rIns="91425" tIns="91425">
            <a:noAutofit/>
          </a:bodyPr>
          <a:lstStyle/>
          <a:p>
            <a:pPr lvl="0">
              <a:spcBef>
                <a:spcPts val="0"/>
              </a:spcBef>
              <a:buClr>
                <a:schemeClr val="dk1"/>
              </a:buClr>
              <a:buSzPct val="25000"/>
              <a:buFont typeface="Calibri"/>
              <a:buNone/>
            </a:pPr>
            <a:r>
              <a:rPr lang="en-IN"/>
              <a:t>Object Identification Module continued.</a:t>
            </a:r>
          </a:p>
        </p:txBody>
      </p:sp>
      <p:sp>
        <p:nvSpPr>
          <p:cNvPr id="241" name="Shape 241"/>
          <p:cNvSpPr txBox="1"/>
          <p:nvPr>
            <p:ph idx="1" type="body"/>
          </p:nvPr>
        </p:nvSpPr>
        <p:spPr>
          <a:xfrm>
            <a:off x="838200" y="1253400"/>
            <a:ext cx="10686000" cy="5102999"/>
          </a:xfrm>
          <a:prstGeom prst="rect">
            <a:avLst/>
          </a:prstGeom>
        </p:spPr>
        <p:txBody>
          <a:bodyPr anchorCtr="0" anchor="t" bIns="91425" lIns="91425" rIns="91425" tIns="91425">
            <a:noAutofit/>
          </a:bodyPr>
          <a:lstStyle/>
          <a:p>
            <a:pPr lvl="0" rtl="0">
              <a:spcBef>
                <a:spcPts val="0"/>
              </a:spcBef>
              <a:buClr>
                <a:schemeClr val="dk1"/>
              </a:buClr>
              <a:buSzPct val="45833"/>
              <a:buFont typeface="Arial"/>
              <a:buNone/>
            </a:pPr>
            <a:r>
              <a:rPr lang="en-IN" sz="2400"/>
              <a:t>There are at least three basic methods that can be used to form part families:</a:t>
            </a:r>
          </a:p>
          <a:p>
            <a:pPr indent="-69850" lvl="0" marL="0" rtl="0">
              <a:spcBef>
                <a:spcPts val="0"/>
              </a:spcBef>
              <a:buClr>
                <a:schemeClr val="dk1"/>
              </a:buClr>
              <a:buSzPct val="45833"/>
              <a:buFont typeface="Arial"/>
              <a:buNone/>
            </a:pPr>
            <a:r>
              <a:rPr lang="en-IN" sz="2400"/>
              <a:t>   1. Manual visual search</a:t>
            </a:r>
          </a:p>
          <a:p>
            <a:pPr lvl="0" rtl="0">
              <a:spcBef>
                <a:spcPts val="0"/>
              </a:spcBef>
              <a:buClr>
                <a:schemeClr val="dk1"/>
              </a:buClr>
              <a:buSzPct val="45833"/>
              <a:buFont typeface="Arial"/>
              <a:buNone/>
            </a:pPr>
            <a:r>
              <a:rPr lang="en-IN" sz="2400"/>
              <a:t>2. Production flow analysis</a:t>
            </a:r>
          </a:p>
          <a:p>
            <a:pPr lvl="0" rtl="0">
              <a:spcBef>
                <a:spcPts val="0"/>
              </a:spcBef>
              <a:buNone/>
            </a:pPr>
            <a:r>
              <a:rPr lang="en-IN" sz="2400"/>
              <a:t>3. Classification and coding</a:t>
            </a:r>
            <a:r>
              <a:rPr lang="en-IN"/>
              <a:t> </a:t>
            </a:r>
          </a:p>
          <a:p>
            <a:pPr indent="-381000" lvl="0" marL="457200" rtl="0">
              <a:spcBef>
                <a:spcPts val="0"/>
              </a:spcBef>
              <a:buSzPct val="100000"/>
            </a:pPr>
            <a:r>
              <a:rPr lang="en-IN" sz="2400"/>
              <a:t> </a:t>
            </a:r>
            <a:r>
              <a:rPr b="1" lang="en-IN" sz="2400"/>
              <a:t>Production flow analysis</a:t>
            </a:r>
            <a:r>
              <a:rPr lang="en-IN" sz="2400"/>
              <a:t> (PFA) is a structured technique developed for analysis the sequence of operations (routings) that parts go through during fabrication.</a:t>
            </a:r>
          </a:p>
          <a:p>
            <a:pPr indent="-381000" lvl="0" marL="457200" rtl="0">
              <a:spcBef>
                <a:spcPts val="0"/>
              </a:spcBef>
              <a:buSzPct val="100000"/>
            </a:pPr>
            <a:r>
              <a:rPr lang="en-IN" sz="2400"/>
              <a:t>Parts that go through common operations are grouped into part families. Similarly, the machines used to perform these common operations may be grouped as a cell. </a:t>
            </a:r>
          </a:p>
          <a:p>
            <a:pPr indent="-381000" lvl="0" marL="457200" rtl="0">
              <a:spcBef>
                <a:spcPts val="0"/>
              </a:spcBef>
              <a:buSzPct val="100000"/>
            </a:pPr>
            <a:r>
              <a:rPr lang="en-IN" sz="2400"/>
              <a:t>This is an M x N matrix, where M = number of machines N = number of parts </a:t>
            </a:r>
          </a:p>
          <a:p>
            <a:pPr indent="-381000" lvl="1" marL="914400" rtl="0">
              <a:spcBef>
                <a:spcPts val="0"/>
              </a:spcBef>
              <a:buSzPct val="100000"/>
            </a:pPr>
            <a:r>
              <a:rPr lang="en-IN" sz="2400"/>
              <a:t>x = 1 if part j has an operation on machine i; 0 otherwise.</a:t>
            </a:r>
          </a:p>
          <a:p>
            <a:pPr lvl="0">
              <a:spcBef>
                <a:spcPts val="0"/>
              </a:spcBef>
              <a:buNone/>
            </a:pPr>
            <a:r>
              <a:t/>
            </a:r>
            <a:endParaRPr b="1"/>
          </a:p>
        </p:txBody>
      </p:sp>
      <p:sp>
        <p:nvSpPr>
          <p:cNvPr id="242" name="Shape 242"/>
          <p:cNvSpPr txBox="1"/>
          <p:nvPr>
            <p:ph idx="12" type="sldNum"/>
          </p:nvPr>
        </p:nvSpPr>
        <p:spPr>
          <a:xfrm>
            <a:off x="8610600" y="6356350"/>
            <a:ext cx="2743199" cy="365099"/>
          </a:xfrm>
          <a:prstGeom prst="rect">
            <a:avLst/>
          </a:prstGeom>
        </p:spPr>
        <p:txBody>
          <a:bodyPr anchorCtr="0" anchor="ctr" bIns="45700" lIns="91425" rIns="91425" tIns="45700">
            <a:noAutofit/>
          </a:bodyPr>
          <a:lstStyle/>
          <a:p>
            <a:pPr lvl="0">
              <a:spcBef>
                <a:spcPts val="0"/>
              </a:spcBef>
              <a:buClr>
                <a:srgbClr val="000000"/>
              </a:buClr>
              <a:buSzPct val="25000"/>
              <a:buFont typeface="Arial"/>
              <a:buNone/>
            </a:pPr>
            <a:fld id="{00000000-1234-1234-1234-123412341234}" type="slidenum">
              <a:rPr lang="en-IN"/>
              <a:t>‹#›</a:t>
            </a:fld>
          </a:p>
        </p:txBody>
      </p:sp>
    </p:spTree>
  </p:cSld>
  <p:clrMapOvr>
    <a:masterClrMapping/>
  </p:clrMapOvr>
  <p:transition spd="slow">
    <p:cut/>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6" name="Shape 246"/>
        <p:cNvGrpSpPr/>
        <p:nvPr/>
      </p:nvGrpSpPr>
      <p:grpSpPr>
        <a:xfrm>
          <a:off x="0" y="0"/>
          <a:ext cx="0" cy="0"/>
          <a:chOff x="0" y="0"/>
          <a:chExt cx="0" cy="0"/>
        </a:xfrm>
      </p:grpSpPr>
      <p:sp>
        <p:nvSpPr>
          <p:cNvPr id="247" name="Shape 247"/>
          <p:cNvSpPr txBox="1"/>
          <p:nvPr>
            <p:ph type="title"/>
          </p:nvPr>
        </p:nvSpPr>
        <p:spPr>
          <a:xfrm>
            <a:off x="838200" y="249100"/>
            <a:ext cx="10515599" cy="711000"/>
          </a:xfrm>
          <a:prstGeom prst="rect">
            <a:avLst/>
          </a:prstGeom>
        </p:spPr>
        <p:txBody>
          <a:bodyPr anchorCtr="0" anchor="ctr" bIns="91425" lIns="91425" rIns="91425" tIns="91425">
            <a:noAutofit/>
          </a:bodyPr>
          <a:lstStyle/>
          <a:p>
            <a:pPr lvl="0">
              <a:spcBef>
                <a:spcPts val="0"/>
              </a:spcBef>
              <a:buClr>
                <a:schemeClr val="dk1"/>
              </a:buClr>
              <a:buSzPct val="25000"/>
              <a:buFont typeface="Calibri"/>
              <a:buNone/>
            </a:pPr>
            <a:r>
              <a:rPr lang="en-IN"/>
              <a:t>Object Identification Module continued.</a:t>
            </a:r>
          </a:p>
        </p:txBody>
      </p:sp>
      <p:sp>
        <p:nvSpPr>
          <p:cNvPr id="248" name="Shape 248"/>
          <p:cNvSpPr txBox="1"/>
          <p:nvPr>
            <p:ph idx="12" type="sldNum"/>
          </p:nvPr>
        </p:nvSpPr>
        <p:spPr>
          <a:xfrm>
            <a:off x="8610600" y="6356350"/>
            <a:ext cx="2743199" cy="365099"/>
          </a:xfrm>
          <a:prstGeom prst="rect">
            <a:avLst/>
          </a:prstGeom>
        </p:spPr>
        <p:txBody>
          <a:bodyPr anchorCtr="0" anchor="ctr" bIns="45700" lIns="91425" rIns="91425" tIns="45700">
            <a:noAutofit/>
          </a:bodyPr>
          <a:lstStyle/>
          <a:p>
            <a:pPr lvl="0">
              <a:spcBef>
                <a:spcPts val="0"/>
              </a:spcBef>
              <a:buClr>
                <a:srgbClr val="000000"/>
              </a:buClr>
              <a:buSzPct val="25000"/>
              <a:buFont typeface="Arial"/>
              <a:buNone/>
            </a:pPr>
            <a:fld id="{00000000-1234-1234-1234-123412341234}" type="slidenum">
              <a:rPr lang="en-IN"/>
              <a:t>‹#›</a:t>
            </a:fld>
          </a:p>
        </p:txBody>
      </p:sp>
      <p:pic>
        <p:nvPicPr>
          <p:cNvPr id="249" name="Shape 249"/>
          <p:cNvPicPr preferRelativeResize="0"/>
          <p:nvPr/>
        </p:nvPicPr>
        <p:blipFill>
          <a:blip r:embed="rId3">
            <a:alphaModFix/>
          </a:blip>
          <a:stretch>
            <a:fillRect/>
          </a:stretch>
        </p:blipFill>
        <p:spPr>
          <a:xfrm>
            <a:off x="838200" y="960100"/>
            <a:ext cx="10669299" cy="5907800"/>
          </a:xfrm>
          <a:prstGeom prst="rect">
            <a:avLst/>
          </a:prstGeom>
          <a:noFill/>
          <a:ln>
            <a:noFill/>
          </a:ln>
        </p:spPr>
      </p:pic>
    </p:spTree>
  </p:cSld>
  <p:clrMapOvr>
    <a:masterClrMapping/>
  </p:clrMapOvr>
  <p:transition spd="slow">
    <p:cut/>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3" name="Shape 253"/>
        <p:cNvGrpSpPr/>
        <p:nvPr/>
      </p:nvGrpSpPr>
      <p:grpSpPr>
        <a:xfrm>
          <a:off x="0" y="0"/>
          <a:ext cx="0" cy="0"/>
          <a:chOff x="0" y="0"/>
          <a:chExt cx="0" cy="0"/>
        </a:xfrm>
      </p:grpSpPr>
      <p:sp>
        <p:nvSpPr>
          <p:cNvPr id="254" name="Shape 254"/>
          <p:cNvSpPr txBox="1"/>
          <p:nvPr>
            <p:ph type="title"/>
          </p:nvPr>
        </p:nvSpPr>
        <p:spPr>
          <a:xfrm>
            <a:off x="721950" y="365325"/>
            <a:ext cx="10515599" cy="680699"/>
          </a:xfrm>
          <a:prstGeom prst="rect">
            <a:avLst/>
          </a:prstGeom>
        </p:spPr>
        <p:txBody>
          <a:bodyPr anchorCtr="0" anchor="ctr" bIns="91425" lIns="91425" rIns="91425" tIns="91425">
            <a:noAutofit/>
          </a:bodyPr>
          <a:lstStyle/>
          <a:p>
            <a:pPr lvl="0">
              <a:spcBef>
                <a:spcPts val="0"/>
              </a:spcBef>
              <a:buClr>
                <a:schemeClr val="dk1"/>
              </a:buClr>
              <a:buSzPct val="25000"/>
              <a:buFont typeface="Calibri"/>
              <a:buNone/>
            </a:pPr>
            <a:r>
              <a:rPr lang="en-IN"/>
              <a:t>Object Identification Module continued.</a:t>
            </a:r>
          </a:p>
        </p:txBody>
      </p:sp>
      <p:sp>
        <p:nvSpPr>
          <p:cNvPr id="255" name="Shape 255"/>
          <p:cNvSpPr txBox="1"/>
          <p:nvPr>
            <p:ph idx="1" type="body"/>
          </p:nvPr>
        </p:nvSpPr>
        <p:spPr>
          <a:xfrm>
            <a:off x="838200" y="1295100"/>
            <a:ext cx="10515599" cy="5310299"/>
          </a:xfrm>
          <a:prstGeom prst="rect">
            <a:avLst/>
          </a:prstGeom>
        </p:spPr>
        <p:txBody>
          <a:bodyPr anchorCtr="0" anchor="t" bIns="91425" lIns="91425" rIns="91425" tIns="91425">
            <a:noAutofit/>
          </a:bodyPr>
          <a:lstStyle/>
          <a:p>
            <a:pPr indent="-381000" lvl="0" marL="457200" rtl="0">
              <a:spcBef>
                <a:spcPts val="0"/>
              </a:spcBef>
              <a:buSzPct val="100000"/>
            </a:pPr>
            <a:r>
              <a:rPr b="1" lang="en-IN" sz="2400"/>
              <a:t>Classification</a:t>
            </a:r>
            <a:r>
              <a:rPr lang="en-IN" sz="2400"/>
              <a:t> of parts is the process of categorizing parts into groups, sometimes called families, according to a set of rules or principles. The objectives are to group together similar parts and to differentiate among dissimilar parts. </a:t>
            </a:r>
          </a:p>
          <a:p>
            <a:pPr indent="-381000" lvl="0" marL="457200" rtl="0">
              <a:spcBef>
                <a:spcPts val="0"/>
              </a:spcBef>
              <a:buSzPct val="100000"/>
            </a:pPr>
            <a:r>
              <a:rPr b="1" lang="en-IN" sz="2400"/>
              <a:t>Coding</a:t>
            </a:r>
            <a:r>
              <a:rPr lang="en-IN" sz="2400"/>
              <a:t> of a part is the process of assigning symbols to the part. These symbols should have meanings that reflect the attributes of the part, thereby facilitating analysis.</a:t>
            </a:r>
          </a:p>
          <a:p>
            <a:pPr indent="-381000" lvl="0" marL="457200" rtl="0">
              <a:spcBef>
                <a:spcPts val="0"/>
              </a:spcBef>
              <a:buSzPct val="100000"/>
            </a:pPr>
            <a:r>
              <a:rPr lang="en-IN" sz="2400"/>
              <a:t>Although well over 100 classification and coding systems have been developed for group technology applications, all of them can be grouped into three basic types:</a:t>
            </a:r>
          </a:p>
          <a:p>
            <a:pPr indent="-228600" lvl="1" marL="914400" rtl="0">
              <a:spcBef>
                <a:spcPts val="0"/>
              </a:spcBef>
            </a:pPr>
            <a:r>
              <a:rPr lang="en-IN"/>
              <a:t>1. Hierarchical or monocode</a:t>
            </a:r>
          </a:p>
          <a:p>
            <a:pPr indent="-228600" lvl="1" marL="914400" rtl="0">
              <a:spcBef>
                <a:spcPts val="0"/>
              </a:spcBef>
            </a:pPr>
            <a:r>
              <a:rPr lang="en-IN"/>
              <a:t>2. Attribute or polycode.</a:t>
            </a:r>
          </a:p>
          <a:p>
            <a:pPr indent="-228600" lvl="1" marL="914400" rtl="0">
              <a:spcBef>
                <a:spcPts val="0"/>
              </a:spcBef>
            </a:pPr>
            <a:r>
              <a:rPr lang="en-IN"/>
              <a:t>3. Hybrid or mixed</a:t>
            </a:r>
          </a:p>
          <a:p>
            <a:pPr lvl="0" rtl="0">
              <a:spcBef>
                <a:spcPts val="0"/>
              </a:spcBef>
              <a:buNone/>
            </a:pPr>
            <a:r>
              <a:t/>
            </a:r>
            <a:endParaRPr/>
          </a:p>
          <a:p>
            <a:pPr lvl="0">
              <a:spcBef>
                <a:spcPts val="0"/>
              </a:spcBef>
              <a:buNone/>
            </a:pPr>
            <a:r>
              <a:t/>
            </a:r>
            <a:endParaRPr/>
          </a:p>
        </p:txBody>
      </p:sp>
      <p:sp>
        <p:nvSpPr>
          <p:cNvPr id="256" name="Shape 256"/>
          <p:cNvSpPr txBox="1"/>
          <p:nvPr>
            <p:ph idx="12" type="sldNum"/>
          </p:nvPr>
        </p:nvSpPr>
        <p:spPr>
          <a:xfrm>
            <a:off x="8610600" y="6356350"/>
            <a:ext cx="2743199" cy="365099"/>
          </a:xfrm>
          <a:prstGeom prst="rect">
            <a:avLst/>
          </a:prstGeom>
        </p:spPr>
        <p:txBody>
          <a:bodyPr anchorCtr="0" anchor="ctr" bIns="45700" lIns="91425" rIns="91425" tIns="45700">
            <a:noAutofit/>
          </a:bodyPr>
          <a:lstStyle/>
          <a:p>
            <a:pPr lvl="0">
              <a:spcBef>
                <a:spcPts val="0"/>
              </a:spcBef>
              <a:buClr>
                <a:srgbClr val="000000"/>
              </a:buClr>
              <a:buSzPct val="25000"/>
              <a:buFont typeface="Arial"/>
              <a:buNone/>
            </a:pPr>
            <a:fld id="{00000000-1234-1234-1234-123412341234}" type="slidenum">
              <a:rPr lang="en-IN"/>
              <a:t>‹#›</a:t>
            </a:fld>
          </a:p>
        </p:txBody>
      </p:sp>
    </p:spTree>
  </p:cSld>
  <p:clrMapOvr>
    <a:masterClrMapping/>
  </p:clrMapOvr>
  <p:transition spd="slow">
    <p:cut/>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0" name="Shape 260"/>
        <p:cNvGrpSpPr/>
        <p:nvPr/>
      </p:nvGrpSpPr>
      <p:grpSpPr>
        <a:xfrm>
          <a:off x="0" y="0"/>
          <a:ext cx="0" cy="0"/>
          <a:chOff x="0" y="0"/>
          <a:chExt cx="0" cy="0"/>
        </a:xfrm>
      </p:grpSpPr>
      <p:sp>
        <p:nvSpPr>
          <p:cNvPr id="261" name="Shape 261"/>
          <p:cNvSpPr txBox="1"/>
          <p:nvPr>
            <p:ph type="title"/>
          </p:nvPr>
        </p:nvSpPr>
        <p:spPr>
          <a:xfrm>
            <a:off x="688750" y="381925"/>
            <a:ext cx="10515599" cy="647700"/>
          </a:xfrm>
          <a:prstGeom prst="rect">
            <a:avLst/>
          </a:prstGeom>
        </p:spPr>
        <p:txBody>
          <a:bodyPr anchorCtr="0" anchor="ctr" bIns="91425" lIns="91425" rIns="91425" tIns="91425">
            <a:noAutofit/>
          </a:bodyPr>
          <a:lstStyle/>
          <a:p>
            <a:pPr lvl="0">
              <a:spcBef>
                <a:spcPts val="0"/>
              </a:spcBef>
              <a:buClr>
                <a:schemeClr val="dk1"/>
              </a:buClr>
              <a:buSzPct val="25000"/>
              <a:buFont typeface="Calibri"/>
              <a:buNone/>
            </a:pPr>
            <a:r>
              <a:rPr lang="en-IN"/>
              <a:t>Object Identification Module continued.</a:t>
            </a:r>
          </a:p>
        </p:txBody>
      </p:sp>
      <p:sp>
        <p:nvSpPr>
          <p:cNvPr id="262" name="Shape 262"/>
          <p:cNvSpPr txBox="1"/>
          <p:nvPr>
            <p:ph idx="1" type="body"/>
          </p:nvPr>
        </p:nvSpPr>
        <p:spPr>
          <a:xfrm>
            <a:off x="838200" y="1169175"/>
            <a:ext cx="10515599" cy="5307000"/>
          </a:xfrm>
          <a:prstGeom prst="rect">
            <a:avLst/>
          </a:prstGeom>
        </p:spPr>
        <p:txBody>
          <a:bodyPr anchorCtr="0" anchor="t" bIns="91425" lIns="91425" rIns="91425" tIns="91425">
            <a:noAutofit/>
          </a:bodyPr>
          <a:lstStyle/>
          <a:p>
            <a:pPr indent="-228600" lvl="0" marL="457200" rtl="0">
              <a:spcBef>
                <a:spcPts val="0"/>
              </a:spcBef>
            </a:pPr>
            <a:r>
              <a:rPr b="1" lang="en-IN" sz="2400"/>
              <a:t>Hierarchical Code</a:t>
            </a:r>
            <a:r>
              <a:rPr lang="en-IN"/>
              <a:t>: </a:t>
            </a:r>
            <a:r>
              <a:rPr lang="en-IN" sz="2400"/>
              <a:t>In this type of code, the meaning of each character is dependent on the meaning of the previous character; that is, each character amplifies the information of the previous character. Such a coding system can be depicted using a tree structure.</a:t>
            </a:r>
          </a:p>
          <a:p>
            <a:pPr indent="0" lvl="0" marL="0" rtl="0">
              <a:spcBef>
                <a:spcPts val="0"/>
              </a:spcBef>
              <a:buNone/>
            </a:pPr>
            <a:r>
              <a:t/>
            </a:r>
            <a:endParaRPr sz="2400"/>
          </a:p>
          <a:p>
            <a:pPr indent="-381000" lvl="0" marL="457200" rtl="0">
              <a:spcBef>
                <a:spcPts val="0"/>
              </a:spcBef>
              <a:buSzPct val="100000"/>
            </a:pPr>
            <a:r>
              <a:rPr b="1" lang="en-IN" sz="2400"/>
              <a:t>Attribute code </a:t>
            </a:r>
            <a:r>
              <a:rPr lang="en-IN" sz="2400"/>
              <a:t>is also called a polycode, The meaning of each character in an attribute code is independent of any other character; thus, each attribute of a part can be assigned a specific position in an attribute code.</a:t>
            </a:r>
          </a:p>
          <a:p>
            <a:pPr indent="0" lvl="0" marL="0" rtl="0">
              <a:spcBef>
                <a:spcPts val="0"/>
              </a:spcBef>
              <a:buNone/>
            </a:pPr>
            <a:r>
              <a:t/>
            </a:r>
            <a:endParaRPr sz="2400"/>
          </a:p>
          <a:p>
            <a:pPr indent="-381000" lvl="0" marL="457200" rtl="0">
              <a:spcBef>
                <a:spcPts val="0"/>
              </a:spcBef>
              <a:buSzPct val="100000"/>
            </a:pPr>
            <a:r>
              <a:rPr b="1" lang="en-IN" sz="2400"/>
              <a:t>Hybrid Code  </a:t>
            </a:r>
            <a:r>
              <a:rPr lang="en-IN" sz="2400"/>
              <a:t>most coding systems use a hybrid (mixed) code so that the advantages of each type of system can be utilized</a:t>
            </a:r>
          </a:p>
          <a:p>
            <a:pPr lvl="0" rtl="0">
              <a:spcBef>
                <a:spcPts val="0"/>
              </a:spcBef>
              <a:buNone/>
            </a:pPr>
            <a:r>
              <a:t/>
            </a:r>
            <a:endParaRPr b="1" sz="2400"/>
          </a:p>
          <a:p>
            <a:pPr lvl="0" rtl="0">
              <a:spcBef>
                <a:spcPts val="0"/>
              </a:spcBef>
              <a:buNone/>
            </a:pPr>
            <a:r>
              <a:t/>
            </a:r>
            <a:endParaRPr sz="2400"/>
          </a:p>
          <a:p>
            <a:pPr lvl="0">
              <a:spcBef>
                <a:spcPts val="0"/>
              </a:spcBef>
              <a:buNone/>
            </a:pPr>
            <a:r>
              <a:t/>
            </a:r>
            <a:endParaRPr/>
          </a:p>
        </p:txBody>
      </p:sp>
      <p:sp>
        <p:nvSpPr>
          <p:cNvPr id="263" name="Shape 263"/>
          <p:cNvSpPr txBox="1"/>
          <p:nvPr>
            <p:ph idx="12" type="sldNum"/>
          </p:nvPr>
        </p:nvSpPr>
        <p:spPr>
          <a:xfrm>
            <a:off x="8610600" y="6356350"/>
            <a:ext cx="2743199" cy="365099"/>
          </a:xfrm>
          <a:prstGeom prst="rect">
            <a:avLst/>
          </a:prstGeom>
        </p:spPr>
        <p:txBody>
          <a:bodyPr anchorCtr="0" anchor="ctr" bIns="45700" lIns="91425" rIns="91425" tIns="45700">
            <a:noAutofit/>
          </a:bodyPr>
          <a:lstStyle/>
          <a:p>
            <a:pPr lvl="0">
              <a:spcBef>
                <a:spcPts val="0"/>
              </a:spcBef>
              <a:buClr>
                <a:srgbClr val="000000"/>
              </a:buClr>
              <a:buSzPct val="25000"/>
              <a:buFont typeface="Arial"/>
              <a:buNone/>
            </a:pPr>
            <a:fld id="{00000000-1234-1234-1234-123412341234}" type="slidenum">
              <a:rPr lang="en-IN"/>
              <a:t>‹#›</a:t>
            </a:fld>
          </a:p>
        </p:txBody>
      </p:sp>
    </p:spTree>
  </p:cSld>
  <p:clrMapOvr>
    <a:masterClrMapping/>
  </p:clrMapOvr>
  <p:transition spd="slow">
    <p:cut/>
  </p:transition>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7" name="Shape 267"/>
        <p:cNvGrpSpPr/>
        <p:nvPr/>
      </p:nvGrpSpPr>
      <p:grpSpPr>
        <a:xfrm>
          <a:off x="0" y="0"/>
          <a:ext cx="0" cy="0"/>
          <a:chOff x="0" y="0"/>
          <a:chExt cx="0" cy="0"/>
        </a:xfrm>
      </p:grpSpPr>
      <p:sp>
        <p:nvSpPr>
          <p:cNvPr id="268" name="Shape 268"/>
          <p:cNvSpPr txBox="1"/>
          <p:nvPr>
            <p:ph idx="12" type="sldNum"/>
          </p:nvPr>
        </p:nvSpPr>
        <p:spPr>
          <a:xfrm>
            <a:off x="8610600" y="6356350"/>
            <a:ext cx="2743199" cy="365099"/>
          </a:xfrm>
          <a:prstGeom prst="rect">
            <a:avLst/>
          </a:prstGeom>
        </p:spPr>
        <p:txBody>
          <a:bodyPr anchorCtr="0" anchor="ctr" bIns="45700" lIns="91425" rIns="91425" tIns="45700">
            <a:noAutofit/>
          </a:bodyPr>
          <a:lstStyle/>
          <a:p>
            <a:pPr lvl="0">
              <a:spcBef>
                <a:spcPts val="0"/>
              </a:spcBef>
              <a:buClr>
                <a:srgbClr val="000000"/>
              </a:buClr>
              <a:buSzPct val="25000"/>
              <a:buFont typeface="Arial"/>
              <a:buNone/>
            </a:pPr>
            <a:fld id="{00000000-1234-1234-1234-123412341234}" type="slidenum">
              <a:rPr lang="en-IN"/>
              <a:t>‹#›</a:t>
            </a:fld>
          </a:p>
        </p:txBody>
      </p:sp>
      <p:pic>
        <p:nvPicPr>
          <p:cNvPr id="269" name="Shape 269"/>
          <p:cNvPicPr preferRelativeResize="0"/>
          <p:nvPr/>
        </p:nvPicPr>
        <p:blipFill>
          <a:blip r:embed="rId3">
            <a:alphaModFix/>
          </a:blip>
          <a:stretch>
            <a:fillRect/>
          </a:stretch>
        </p:blipFill>
        <p:spPr>
          <a:xfrm>
            <a:off x="964950" y="514775"/>
            <a:ext cx="10262074" cy="6206674"/>
          </a:xfrm>
          <a:prstGeom prst="rect">
            <a:avLst/>
          </a:prstGeom>
          <a:noFill/>
          <a:ln>
            <a:noFill/>
          </a:ln>
        </p:spPr>
      </p:pic>
      <p:sp>
        <p:nvSpPr>
          <p:cNvPr id="270" name="Shape 270"/>
          <p:cNvSpPr txBox="1"/>
          <p:nvPr>
            <p:ph type="title"/>
          </p:nvPr>
        </p:nvSpPr>
        <p:spPr>
          <a:xfrm>
            <a:off x="838200" y="265475"/>
            <a:ext cx="10515599" cy="514799"/>
          </a:xfrm>
          <a:prstGeom prst="rect">
            <a:avLst/>
          </a:prstGeom>
        </p:spPr>
        <p:txBody>
          <a:bodyPr anchorCtr="0" anchor="ctr" bIns="91425" lIns="91425" rIns="91425" tIns="91425">
            <a:noAutofit/>
          </a:bodyPr>
          <a:lstStyle/>
          <a:p>
            <a:pPr lvl="0">
              <a:spcBef>
                <a:spcPts val="0"/>
              </a:spcBef>
              <a:buNone/>
            </a:pPr>
            <a:r>
              <a:rPr lang="en-IN"/>
              <a:t>Hierarchical coding.</a:t>
            </a:r>
          </a:p>
        </p:txBody>
      </p:sp>
    </p:spTree>
  </p:cSld>
  <p:clrMapOvr>
    <a:masterClrMapping/>
  </p:clrMapOvr>
  <p:transition spd="slow">
    <p:cut/>
  </p:transition>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4" name="Shape 274"/>
        <p:cNvGrpSpPr/>
        <p:nvPr/>
      </p:nvGrpSpPr>
      <p:grpSpPr>
        <a:xfrm>
          <a:off x="0" y="0"/>
          <a:ext cx="0" cy="0"/>
          <a:chOff x="0" y="0"/>
          <a:chExt cx="0" cy="0"/>
        </a:xfrm>
      </p:grpSpPr>
      <p:sp>
        <p:nvSpPr>
          <p:cNvPr id="275" name="Shape 275"/>
          <p:cNvSpPr txBox="1"/>
          <p:nvPr>
            <p:ph idx="12" type="sldNum"/>
          </p:nvPr>
        </p:nvSpPr>
        <p:spPr>
          <a:xfrm>
            <a:off x="8610600" y="6356350"/>
            <a:ext cx="2743199" cy="365099"/>
          </a:xfrm>
          <a:prstGeom prst="rect">
            <a:avLst/>
          </a:prstGeom>
        </p:spPr>
        <p:txBody>
          <a:bodyPr anchorCtr="0" anchor="ctr" bIns="45700" lIns="91425" rIns="91425" tIns="45700">
            <a:noAutofit/>
          </a:bodyPr>
          <a:lstStyle/>
          <a:p>
            <a:pPr lvl="0">
              <a:spcBef>
                <a:spcPts val="0"/>
              </a:spcBef>
              <a:buClr>
                <a:srgbClr val="000000"/>
              </a:buClr>
              <a:buSzPct val="25000"/>
              <a:buFont typeface="Arial"/>
              <a:buNone/>
            </a:pPr>
            <a:fld id="{00000000-1234-1234-1234-123412341234}" type="slidenum">
              <a:rPr lang="en-IN"/>
              <a:t>‹#›</a:t>
            </a:fld>
          </a:p>
        </p:txBody>
      </p:sp>
      <p:pic>
        <p:nvPicPr>
          <p:cNvPr id="276" name="Shape 276"/>
          <p:cNvPicPr preferRelativeResize="0"/>
          <p:nvPr/>
        </p:nvPicPr>
        <p:blipFill>
          <a:blip r:embed="rId3">
            <a:alphaModFix/>
          </a:blip>
          <a:stretch>
            <a:fillRect/>
          </a:stretch>
        </p:blipFill>
        <p:spPr>
          <a:xfrm>
            <a:off x="846875" y="614400"/>
            <a:ext cx="10245475" cy="6107050"/>
          </a:xfrm>
          <a:prstGeom prst="rect">
            <a:avLst/>
          </a:prstGeom>
          <a:noFill/>
          <a:ln>
            <a:noFill/>
          </a:ln>
        </p:spPr>
      </p:pic>
      <p:sp>
        <p:nvSpPr>
          <p:cNvPr id="277" name="Shape 277"/>
          <p:cNvSpPr txBox="1"/>
          <p:nvPr>
            <p:ph type="title"/>
          </p:nvPr>
        </p:nvSpPr>
        <p:spPr>
          <a:xfrm>
            <a:off x="987650" y="248875"/>
            <a:ext cx="10515599" cy="548099"/>
          </a:xfrm>
          <a:prstGeom prst="rect">
            <a:avLst/>
          </a:prstGeom>
        </p:spPr>
        <p:txBody>
          <a:bodyPr anchorCtr="0" anchor="ctr" bIns="91425" lIns="91425" rIns="91425" tIns="91425">
            <a:noAutofit/>
          </a:bodyPr>
          <a:lstStyle/>
          <a:p>
            <a:pPr lvl="0">
              <a:spcBef>
                <a:spcPts val="0"/>
              </a:spcBef>
              <a:buNone/>
            </a:pPr>
            <a:r>
              <a:rPr lang="en-IN"/>
              <a:t>Attribute code .</a:t>
            </a:r>
          </a:p>
        </p:txBody>
      </p:sp>
    </p:spTree>
  </p:cSld>
  <p:clrMapOvr>
    <a:masterClrMapping/>
  </p:clrMapOvr>
  <p:transition spd="slow">
    <p:cut/>
  </p:transition>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1" name="Shape 281"/>
        <p:cNvGrpSpPr/>
        <p:nvPr/>
      </p:nvGrpSpPr>
      <p:grpSpPr>
        <a:xfrm>
          <a:off x="0" y="0"/>
          <a:ext cx="0" cy="0"/>
          <a:chOff x="0" y="0"/>
          <a:chExt cx="0" cy="0"/>
        </a:xfrm>
      </p:grpSpPr>
      <p:sp>
        <p:nvSpPr>
          <p:cNvPr id="282" name="Shape 282"/>
          <p:cNvSpPr txBox="1"/>
          <p:nvPr>
            <p:ph type="title"/>
          </p:nvPr>
        </p:nvSpPr>
        <p:spPr>
          <a:xfrm>
            <a:off x="838200" y="763850"/>
            <a:ext cx="10515599" cy="647700"/>
          </a:xfrm>
          <a:prstGeom prst="rect">
            <a:avLst/>
          </a:prstGeom>
        </p:spPr>
        <p:txBody>
          <a:bodyPr anchorCtr="0" anchor="ctr" bIns="91425" lIns="91425" rIns="91425" tIns="91425">
            <a:noAutofit/>
          </a:bodyPr>
          <a:lstStyle/>
          <a:p>
            <a:pPr lvl="0">
              <a:spcBef>
                <a:spcPts val="1000"/>
              </a:spcBef>
              <a:buNone/>
            </a:pPr>
            <a:r>
              <a:rPr lang="en-IN" sz="3600"/>
              <a:t>Object-Process Mapping Module</a:t>
            </a:r>
          </a:p>
        </p:txBody>
      </p:sp>
      <p:sp>
        <p:nvSpPr>
          <p:cNvPr id="283" name="Shape 283"/>
          <p:cNvSpPr txBox="1"/>
          <p:nvPr>
            <p:ph idx="1" type="body"/>
          </p:nvPr>
        </p:nvSpPr>
        <p:spPr>
          <a:xfrm>
            <a:off x="838200" y="1614337"/>
            <a:ext cx="10515599" cy="4518899"/>
          </a:xfrm>
          <a:prstGeom prst="rect">
            <a:avLst/>
          </a:prstGeom>
        </p:spPr>
        <p:txBody>
          <a:bodyPr anchorCtr="0" anchor="t" bIns="91425" lIns="91425" rIns="91425" tIns="91425">
            <a:noAutofit/>
          </a:bodyPr>
          <a:lstStyle/>
          <a:p>
            <a:pPr lvl="0" rtl="0">
              <a:spcBef>
                <a:spcPts val="0"/>
              </a:spcBef>
              <a:buSzPct val="100000"/>
            </a:pPr>
            <a:r>
              <a:rPr b="1" lang="en-IN"/>
              <a:t>Objectives</a:t>
            </a:r>
            <a:r>
              <a:rPr lang="en-IN"/>
              <a:t> :</a:t>
            </a:r>
          </a:p>
          <a:p>
            <a:pPr indent="0" lvl="0" marL="0" rtl="0">
              <a:spcBef>
                <a:spcPts val="0"/>
              </a:spcBef>
              <a:buNone/>
            </a:pPr>
            <a:r>
              <a:t/>
            </a:r>
            <a:endParaRPr/>
          </a:p>
          <a:p>
            <a:pPr lvl="1" rtl="0">
              <a:spcBef>
                <a:spcPts val="0"/>
              </a:spcBef>
              <a:buSzPct val="100000"/>
            </a:pPr>
            <a:r>
              <a:rPr lang="en-IN"/>
              <a:t>Intelligent Feature Recognition Methodology (IFRM) is used to communicate with different CAD/CAM system.</a:t>
            </a:r>
          </a:p>
          <a:p>
            <a:pPr lvl="1" rtl="0">
              <a:spcBef>
                <a:spcPts val="0"/>
              </a:spcBef>
              <a:buSzPct val="100000"/>
            </a:pPr>
            <a:r>
              <a:rPr lang="en-IN"/>
              <a:t>Addresses how the machining operations, machines, and tools associated for each recognized feature are identified</a:t>
            </a:r>
          </a:p>
          <a:p>
            <a:pPr lvl="1">
              <a:spcBef>
                <a:spcPts val="0"/>
              </a:spcBef>
              <a:buSzPct val="100000"/>
            </a:pPr>
            <a:r>
              <a:rPr lang="en-IN"/>
              <a:t>At first we should generate the geometrical attributes of the designed part by CAD system and save them into a geometrical attributes file.Then the feature recognition program will be executed to read and interpret this geometrical attributes and transform them into design information(geometrical reasoning approach)</a:t>
            </a:r>
          </a:p>
        </p:txBody>
      </p:sp>
      <p:sp>
        <p:nvSpPr>
          <p:cNvPr id="284" name="Shape 284"/>
          <p:cNvSpPr txBox="1"/>
          <p:nvPr>
            <p:ph idx="12" type="sldNum"/>
          </p:nvPr>
        </p:nvSpPr>
        <p:spPr>
          <a:xfrm>
            <a:off x="8610600" y="6356350"/>
            <a:ext cx="2743199" cy="365099"/>
          </a:xfrm>
          <a:prstGeom prst="rect">
            <a:avLst/>
          </a:prstGeom>
        </p:spPr>
        <p:txBody>
          <a:bodyPr anchorCtr="0" anchor="ctr" bIns="45700" lIns="91425" rIns="91425" tIns="45700">
            <a:noAutofit/>
          </a:bodyPr>
          <a:lstStyle/>
          <a:p>
            <a:pPr lvl="0">
              <a:spcBef>
                <a:spcPts val="0"/>
              </a:spcBef>
              <a:buClr>
                <a:srgbClr val="000000"/>
              </a:buClr>
              <a:buSzPct val="25000"/>
              <a:buFont typeface="Arial"/>
              <a:buNone/>
            </a:pPr>
            <a:fld id="{00000000-1234-1234-1234-123412341234}" type="slidenum">
              <a:rPr lang="en-IN"/>
              <a:t>‹#›</a:t>
            </a:fld>
          </a:p>
        </p:txBody>
      </p:sp>
    </p:spTree>
  </p:cSld>
  <p:clrMapOvr>
    <a:masterClrMapping/>
  </p:clrMapOvr>
  <p:transition spd="slow">
    <p:cut/>
  </p:transition>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8" name="Shape 288"/>
        <p:cNvGrpSpPr/>
        <p:nvPr/>
      </p:nvGrpSpPr>
      <p:grpSpPr>
        <a:xfrm>
          <a:off x="0" y="0"/>
          <a:ext cx="0" cy="0"/>
          <a:chOff x="0" y="0"/>
          <a:chExt cx="0" cy="0"/>
        </a:xfrm>
      </p:grpSpPr>
      <p:sp>
        <p:nvSpPr>
          <p:cNvPr id="289" name="Shape 289"/>
          <p:cNvSpPr txBox="1"/>
          <p:nvPr>
            <p:ph type="title"/>
          </p:nvPr>
        </p:nvSpPr>
        <p:spPr>
          <a:xfrm>
            <a:off x="838200" y="365125"/>
            <a:ext cx="10515599" cy="1325700"/>
          </a:xfrm>
          <a:prstGeom prst="rect">
            <a:avLst/>
          </a:prstGeom>
        </p:spPr>
        <p:txBody>
          <a:bodyPr anchorCtr="0" anchor="ctr" bIns="91425" lIns="91425" rIns="91425" tIns="91425">
            <a:noAutofit/>
          </a:bodyPr>
          <a:lstStyle/>
          <a:p>
            <a:pPr lvl="0">
              <a:spcBef>
                <a:spcPts val="1000"/>
              </a:spcBef>
              <a:buClr>
                <a:schemeClr val="dk1"/>
              </a:buClr>
              <a:buSzPct val="30555"/>
              <a:buFont typeface="Arial"/>
              <a:buNone/>
            </a:pPr>
            <a:r>
              <a:rPr lang="en-IN" sz="3600"/>
              <a:t>Object-Process Mapping Module</a:t>
            </a:r>
          </a:p>
        </p:txBody>
      </p:sp>
      <p:sp>
        <p:nvSpPr>
          <p:cNvPr id="290" name="Shape 290"/>
          <p:cNvSpPr txBox="1"/>
          <p:nvPr>
            <p:ph idx="1" type="body"/>
          </p:nvPr>
        </p:nvSpPr>
        <p:spPr>
          <a:xfrm>
            <a:off x="838200" y="1848000"/>
            <a:ext cx="10515599" cy="4610700"/>
          </a:xfrm>
          <a:prstGeom prst="rect">
            <a:avLst/>
          </a:prstGeom>
        </p:spPr>
        <p:txBody>
          <a:bodyPr anchorCtr="0" anchor="t" bIns="91425" lIns="91425" rIns="91425" tIns="91425">
            <a:noAutofit/>
          </a:bodyPr>
          <a:lstStyle/>
          <a:p>
            <a:pPr lvl="0" rtl="0">
              <a:spcBef>
                <a:spcPts val="0"/>
              </a:spcBef>
              <a:buSzPct val="100000"/>
            </a:pPr>
            <a:r>
              <a:rPr lang="en-IN"/>
              <a:t>Approaches :</a:t>
            </a:r>
          </a:p>
          <a:p>
            <a:pPr indent="0" lvl="0" marL="0" rtl="0">
              <a:spcBef>
                <a:spcPts val="0"/>
              </a:spcBef>
              <a:buNone/>
            </a:pPr>
            <a:r>
              <a:t/>
            </a:r>
            <a:endParaRPr/>
          </a:p>
          <a:p>
            <a:pPr lvl="1" rtl="0">
              <a:spcBef>
                <a:spcPts val="0"/>
              </a:spcBef>
              <a:buSzPct val="100000"/>
            </a:pPr>
            <a:r>
              <a:rPr lang="en-IN"/>
              <a:t>Each feature/ part is mapped with processes involved in creating that feature/ part.</a:t>
            </a:r>
          </a:p>
          <a:p>
            <a:pPr lvl="1" rtl="0">
              <a:spcBef>
                <a:spcPts val="0"/>
              </a:spcBef>
              <a:buSzPct val="100000"/>
            </a:pPr>
            <a:r>
              <a:rPr lang="en-IN"/>
              <a:t>In this approach machining volume (V) for each extracted manufacturing feature is calculated.</a:t>
            </a:r>
          </a:p>
          <a:p>
            <a:pPr indent="0" lvl="0" marL="457200" rtl="0">
              <a:spcBef>
                <a:spcPts val="0"/>
              </a:spcBef>
              <a:buNone/>
            </a:pPr>
            <a:r>
              <a:t/>
            </a:r>
            <a:endParaRPr/>
          </a:p>
          <a:p>
            <a:pPr lvl="1" rtl="0">
              <a:spcBef>
                <a:spcPts val="0"/>
              </a:spcBef>
              <a:buSzPct val="100000"/>
            </a:pPr>
            <a:r>
              <a:rPr lang="en-IN"/>
              <a:t>Cellular manufacturing is the approach used in object-process mapping which maps each object or part family to the set of machines or processes required to manufacture that part family. </a:t>
            </a:r>
          </a:p>
        </p:txBody>
      </p:sp>
      <p:sp>
        <p:nvSpPr>
          <p:cNvPr id="291" name="Shape 291"/>
          <p:cNvSpPr txBox="1"/>
          <p:nvPr>
            <p:ph idx="12" type="sldNum"/>
          </p:nvPr>
        </p:nvSpPr>
        <p:spPr>
          <a:xfrm>
            <a:off x="8610600" y="6356350"/>
            <a:ext cx="2743199" cy="365099"/>
          </a:xfrm>
          <a:prstGeom prst="rect">
            <a:avLst/>
          </a:prstGeom>
        </p:spPr>
        <p:txBody>
          <a:bodyPr anchorCtr="0" anchor="ctr" bIns="45700" lIns="91425" rIns="91425" tIns="45700">
            <a:noAutofit/>
          </a:bodyPr>
          <a:lstStyle/>
          <a:p>
            <a:pPr lvl="0">
              <a:spcBef>
                <a:spcPts val="0"/>
              </a:spcBef>
              <a:buClr>
                <a:srgbClr val="000000"/>
              </a:buClr>
              <a:buSzPct val="25000"/>
              <a:buFont typeface="Arial"/>
              <a:buNone/>
            </a:pPr>
            <a:fld id="{00000000-1234-1234-1234-123412341234}" type="slidenum">
              <a:rPr lang="en-IN"/>
              <a:t>‹#›</a:t>
            </a:fld>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8" name="Shape 98"/>
        <p:cNvGrpSpPr/>
        <p:nvPr/>
      </p:nvGrpSpPr>
      <p:grpSpPr>
        <a:xfrm>
          <a:off x="0" y="0"/>
          <a:ext cx="0" cy="0"/>
          <a:chOff x="0" y="0"/>
          <a:chExt cx="0" cy="0"/>
        </a:xfrm>
      </p:grpSpPr>
      <p:sp>
        <p:nvSpPr>
          <p:cNvPr id="99" name="Shape 99"/>
          <p:cNvSpPr txBox="1"/>
          <p:nvPr>
            <p:ph type="title"/>
          </p:nvPr>
        </p:nvSpPr>
        <p:spPr>
          <a:xfrm>
            <a:off x="838200" y="0"/>
            <a:ext cx="10515599" cy="813600"/>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dk1"/>
              </a:buClr>
              <a:buSzPct val="25000"/>
              <a:buFont typeface="Calibri"/>
              <a:buNone/>
            </a:pPr>
            <a:r>
              <a:rPr b="0" i="0" lang="en-IN" sz="4400" u="sng" cap="none" strike="noStrike">
                <a:solidFill>
                  <a:schemeClr val="dk1"/>
                </a:solidFill>
                <a:latin typeface="Calibri"/>
                <a:ea typeface="Calibri"/>
                <a:cs typeface="Calibri"/>
                <a:sym typeface="Calibri"/>
              </a:rPr>
              <a:t>Introduction</a:t>
            </a:r>
          </a:p>
        </p:txBody>
      </p:sp>
      <p:sp>
        <p:nvSpPr>
          <p:cNvPr id="100" name="Shape 100"/>
          <p:cNvSpPr txBox="1"/>
          <p:nvPr>
            <p:ph idx="1" type="body"/>
          </p:nvPr>
        </p:nvSpPr>
        <p:spPr>
          <a:xfrm>
            <a:off x="838200" y="730625"/>
            <a:ext cx="10515599" cy="6127500"/>
          </a:xfrm>
          <a:prstGeom prst="rect">
            <a:avLst/>
          </a:prstGeom>
          <a:noFill/>
          <a:ln>
            <a:noFill/>
          </a:ln>
        </p:spPr>
        <p:txBody>
          <a:bodyPr anchorCtr="0" anchor="t" bIns="45700" lIns="91425" rIns="91425" tIns="45700">
            <a:noAutofit/>
          </a:bodyPr>
          <a:lstStyle/>
          <a:p>
            <a:pPr indent="-256540" lvl="0" marL="228600" marR="0" rtl="0" algn="l">
              <a:lnSpc>
                <a:spcPct val="70000"/>
              </a:lnSpc>
              <a:spcBef>
                <a:spcPts val="0"/>
              </a:spcBef>
              <a:buClr>
                <a:schemeClr val="dk1"/>
              </a:buClr>
              <a:buSzPct val="100000"/>
              <a:buFont typeface="Noto Symbol"/>
              <a:buChar char="✓"/>
            </a:pPr>
            <a:r>
              <a:rPr b="0" i="0" lang="en-IN" sz="2400" u="none" cap="none" strike="noStrike">
                <a:solidFill>
                  <a:schemeClr val="dk1"/>
                </a:solidFill>
                <a:latin typeface="Calibri"/>
                <a:ea typeface="Calibri"/>
                <a:cs typeface="Calibri"/>
                <a:sym typeface="Calibri"/>
              </a:rPr>
              <a:t>The primary purpose of </a:t>
            </a:r>
            <a:r>
              <a:rPr b="1" i="0" lang="en-IN" sz="2400" u="none" cap="none" strike="noStrike">
                <a:solidFill>
                  <a:schemeClr val="dk1"/>
                </a:solidFill>
                <a:latin typeface="Calibri"/>
                <a:ea typeface="Calibri"/>
                <a:cs typeface="Calibri"/>
                <a:sym typeface="Calibri"/>
              </a:rPr>
              <a:t>process planning</a:t>
            </a:r>
            <a:r>
              <a:rPr b="0" i="0" lang="en-IN" sz="2400" u="none" cap="none" strike="noStrike">
                <a:solidFill>
                  <a:schemeClr val="dk1"/>
                </a:solidFill>
                <a:latin typeface="Calibri"/>
                <a:ea typeface="Calibri"/>
                <a:cs typeface="Calibri"/>
                <a:sym typeface="Calibri"/>
              </a:rPr>
              <a:t> is to translate the design requirements into manufacturing process details. (</a:t>
            </a:r>
            <a:r>
              <a:rPr lang="en-IN" sz="2400"/>
              <a:t> Refer Emad Abouel Nasr et al </a:t>
            </a:r>
            <a:r>
              <a:rPr baseline="30000" lang="en-IN" sz="2400"/>
              <a:t>[4]</a:t>
            </a:r>
            <a:r>
              <a:rPr lang="en-IN" sz="2400"/>
              <a:t>.)</a:t>
            </a:r>
          </a:p>
          <a:p>
            <a:pPr indent="0" lvl="0" marL="0" marR="0" rtl="0" algn="l">
              <a:lnSpc>
                <a:spcPct val="70000"/>
              </a:lnSpc>
              <a:spcBef>
                <a:spcPts val="0"/>
              </a:spcBef>
              <a:buNone/>
            </a:pPr>
            <a:r>
              <a:t/>
            </a:r>
            <a:endParaRPr sz="2400"/>
          </a:p>
          <a:p>
            <a:pPr indent="-256540" lvl="0" marL="228600" marR="0" rtl="0" algn="l">
              <a:lnSpc>
                <a:spcPct val="70000"/>
              </a:lnSpc>
              <a:spcBef>
                <a:spcPts val="0"/>
              </a:spcBef>
              <a:buClr>
                <a:schemeClr val="dk1"/>
              </a:buClr>
              <a:buSzPct val="100000"/>
              <a:buFont typeface="Noto Symbol"/>
              <a:buChar char="✓"/>
            </a:pPr>
            <a:r>
              <a:rPr lang="en-IN" sz="2400"/>
              <a:t>Process planning is mainly of two types  </a:t>
            </a:r>
            <a:r>
              <a:rPr b="1" lang="en-IN" sz="2400"/>
              <a:t>manua</a:t>
            </a:r>
            <a:r>
              <a:rPr lang="en-IN" sz="2400"/>
              <a:t>l and </a:t>
            </a:r>
            <a:r>
              <a:rPr b="1" lang="en-IN" sz="2400"/>
              <a:t>computer aided process planning </a:t>
            </a:r>
            <a:r>
              <a:rPr lang="en-IN" sz="2400"/>
              <a:t>(</a:t>
            </a:r>
            <a:r>
              <a:rPr b="1" lang="en-IN" sz="2400"/>
              <a:t>CAPP</a:t>
            </a:r>
            <a:r>
              <a:rPr lang="en-IN" sz="2400"/>
              <a:t>).</a:t>
            </a:r>
          </a:p>
          <a:p>
            <a:pPr indent="0" lvl="0" marL="0" marR="0" rtl="0" algn="l">
              <a:lnSpc>
                <a:spcPct val="70000"/>
              </a:lnSpc>
              <a:spcBef>
                <a:spcPts val="0"/>
              </a:spcBef>
              <a:buNone/>
            </a:pPr>
            <a:r>
              <a:t/>
            </a:r>
            <a:endParaRPr sz="2400"/>
          </a:p>
          <a:p>
            <a:pPr indent="-256540" lvl="0" marL="228600" marR="0" rtl="0" algn="l">
              <a:lnSpc>
                <a:spcPct val="70000"/>
              </a:lnSpc>
              <a:spcBef>
                <a:spcPts val="0"/>
              </a:spcBef>
              <a:buClr>
                <a:schemeClr val="dk1"/>
              </a:buClr>
              <a:buSzPct val="100000"/>
              <a:buFont typeface="Noto Symbol"/>
              <a:buChar char="✓"/>
            </a:pPr>
            <a:r>
              <a:rPr lang="en-IN" sz="2400"/>
              <a:t>Manual process planning depends on intelligence and experience of process engineer, with no automation.</a:t>
            </a:r>
          </a:p>
          <a:p>
            <a:pPr indent="0" lvl="0" marL="0" marR="0" rtl="0" algn="l">
              <a:lnSpc>
                <a:spcPct val="70000"/>
              </a:lnSpc>
              <a:spcBef>
                <a:spcPts val="1000"/>
              </a:spcBef>
              <a:buClr>
                <a:schemeClr val="dk1"/>
              </a:buClr>
              <a:buSzPct val="25000"/>
              <a:buFont typeface="Arial"/>
              <a:buNone/>
            </a:pPr>
            <a:r>
              <a:t/>
            </a:r>
            <a:endParaRPr b="0" i="0" sz="2400" u="none" cap="none" strike="noStrike">
              <a:solidFill>
                <a:schemeClr val="dk1"/>
              </a:solidFill>
              <a:latin typeface="Calibri"/>
              <a:ea typeface="Calibri"/>
              <a:cs typeface="Calibri"/>
              <a:sym typeface="Calibri"/>
            </a:endParaRPr>
          </a:p>
          <a:p>
            <a:pPr indent="-256540" lvl="0" marL="228600" marR="0" rtl="0" algn="l">
              <a:lnSpc>
                <a:spcPct val="70000"/>
              </a:lnSpc>
              <a:spcBef>
                <a:spcPts val="1000"/>
              </a:spcBef>
              <a:buClr>
                <a:schemeClr val="dk1"/>
              </a:buClr>
              <a:buSzPct val="100000"/>
              <a:buFont typeface="Noto Symbol"/>
              <a:buChar char="✓"/>
            </a:pPr>
            <a:r>
              <a:rPr b="0" i="0" lang="en-IN" sz="2400" u="none" cap="none" strike="noStrike">
                <a:solidFill>
                  <a:schemeClr val="dk1"/>
                </a:solidFill>
                <a:latin typeface="Calibri"/>
                <a:ea typeface="Calibri"/>
                <a:cs typeface="Calibri"/>
                <a:sym typeface="Calibri"/>
              </a:rPr>
              <a:t> CAPP (Computer Aided Process Planning) is the method that is mainly used by industries to  sequence processes without human intervention. </a:t>
            </a:r>
          </a:p>
          <a:p>
            <a:pPr indent="0" lvl="0" marL="0" marR="0" rtl="0" algn="l">
              <a:lnSpc>
                <a:spcPct val="70000"/>
              </a:lnSpc>
              <a:spcBef>
                <a:spcPts val="1000"/>
              </a:spcBef>
              <a:buNone/>
            </a:pPr>
            <a:r>
              <a:t/>
            </a:r>
            <a:endParaRPr sz="2400"/>
          </a:p>
          <a:p>
            <a:pPr indent="-256540" lvl="0" marL="228600" marR="0" rtl="0" algn="l">
              <a:lnSpc>
                <a:spcPct val="70000"/>
              </a:lnSpc>
              <a:spcBef>
                <a:spcPts val="1000"/>
              </a:spcBef>
              <a:buClr>
                <a:schemeClr val="dk1"/>
              </a:buClr>
              <a:buSzPct val="100000"/>
              <a:buFont typeface="Noto Symbol"/>
              <a:buChar char="✓"/>
            </a:pPr>
            <a:r>
              <a:rPr b="0" i="0" lang="en-IN" sz="2400" u="none" cap="none" strike="noStrike">
                <a:solidFill>
                  <a:schemeClr val="dk1"/>
                </a:solidFill>
                <a:latin typeface="Calibri"/>
                <a:ea typeface="Calibri"/>
                <a:cs typeface="Calibri"/>
                <a:sym typeface="Calibri"/>
              </a:rPr>
              <a:t>CAPP is basically CAD/CAM integration</a:t>
            </a:r>
            <a:r>
              <a:rPr lang="en-IN" sz="2400"/>
              <a:t>, in which  we generate drawings through CAD and give that as an input to CAPP system  to generate the datasheet which contains the sequence of processes required by CAM to manufacture the parts.</a:t>
            </a:r>
          </a:p>
          <a:p>
            <a:pPr indent="0" lvl="0" marL="0" marR="0" rtl="0" algn="l">
              <a:lnSpc>
                <a:spcPct val="70000"/>
              </a:lnSpc>
              <a:spcBef>
                <a:spcPts val="1000"/>
              </a:spcBef>
              <a:buNone/>
            </a:pPr>
            <a:r>
              <a:t/>
            </a:r>
            <a:endParaRPr b="0" i="0" sz="1960" u="none" cap="none" strike="noStrike">
              <a:solidFill>
                <a:schemeClr val="dk1"/>
              </a:solidFill>
              <a:latin typeface="Calibri"/>
              <a:ea typeface="Calibri"/>
              <a:cs typeface="Calibri"/>
              <a:sym typeface="Calibri"/>
            </a:endParaRPr>
          </a:p>
        </p:txBody>
      </p:sp>
    </p:spTree>
  </p:cSld>
  <p:clrMapOvr>
    <a:masterClrMapping/>
  </p:clrMapOvr>
  <p:transition spd="slow">
    <p:cut/>
  </p:transition>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5" name="Shape 295"/>
        <p:cNvGrpSpPr/>
        <p:nvPr/>
      </p:nvGrpSpPr>
      <p:grpSpPr>
        <a:xfrm>
          <a:off x="0" y="0"/>
          <a:ext cx="0" cy="0"/>
          <a:chOff x="0" y="0"/>
          <a:chExt cx="0" cy="0"/>
        </a:xfrm>
      </p:grpSpPr>
      <p:sp>
        <p:nvSpPr>
          <p:cNvPr id="296" name="Shape 296"/>
          <p:cNvSpPr txBox="1"/>
          <p:nvPr>
            <p:ph type="title"/>
          </p:nvPr>
        </p:nvSpPr>
        <p:spPr>
          <a:xfrm>
            <a:off x="838200" y="365125"/>
            <a:ext cx="10515599" cy="804000"/>
          </a:xfrm>
          <a:prstGeom prst="rect">
            <a:avLst/>
          </a:prstGeom>
        </p:spPr>
        <p:txBody>
          <a:bodyPr anchorCtr="0" anchor="ctr" bIns="91425" lIns="91425" rIns="91425" tIns="91425">
            <a:noAutofit/>
          </a:bodyPr>
          <a:lstStyle/>
          <a:p>
            <a:pPr lvl="0">
              <a:spcBef>
                <a:spcPts val="1000"/>
              </a:spcBef>
              <a:buClr>
                <a:schemeClr val="dk1"/>
              </a:buClr>
              <a:buSzPct val="30555"/>
              <a:buFont typeface="Arial"/>
              <a:buNone/>
            </a:pPr>
            <a:r>
              <a:rPr lang="en-IN" sz="3600"/>
              <a:t>Object-Process Mapping Module</a:t>
            </a:r>
          </a:p>
        </p:txBody>
      </p:sp>
      <p:sp>
        <p:nvSpPr>
          <p:cNvPr id="297" name="Shape 297"/>
          <p:cNvSpPr txBox="1"/>
          <p:nvPr>
            <p:ph idx="1" type="body"/>
          </p:nvPr>
        </p:nvSpPr>
        <p:spPr>
          <a:xfrm>
            <a:off x="838200" y="1246501"/>
            <a:ext cx="10311299" cy="5475000"/>
          </a:xfrm>
          <a:prstGeom prst="rect">
            <a:avLst/>
          </a:prstGeom>
        </p:spPr>
        <p:txBody>
          <a:bodyPr anchorCtr="0" anchor="t" bIns="91425" lIns="91425" rIns="91425" tIns="91425">
            <a:noAutofit/>
          </a:bodyPr>
          <a:lstStyle/>
          <a:p>
            <a:pPr indent="0" lvl="0" marL="0" rtl="0">
              <a:spcBef>
                <a:spcPts val="0"/>
              </a:spcBef>
              <a:buNone/>
            </a:pPr>
            <a:r>
              <a:rPr lang="en-IN"/>
              <a:t> Approaches:</a:t>
            </a:r>
          </a:p>
          <a:p>
            <a:pPr indent="-228600" lvl="0" marL="457200" rtl="0">
              <a:spcBef>
                <a:spcPts val="0"/>
              </a:spcBef>
            </a:pPr>
            <a:r>
              <a:rPr lang="en-IN"/>
              <a:t>Include a machine learning algorithm to recognize the objects that have been already mapped and need not waste time on mapping processes to those objects. </a:t>
            </a:r>
          </a:p>
          <a:p>
            <a:pPr indent="-228600" lvl="0" marL="457200" rtl="0">
              <a:spcBef>
                <a:spcPts val="0"/>
              </a:spcBef>
            </a:pPr>
            <a:r>
              <a:rPr lang="en-IN"/>
              <a:t>A map of features to machining information is defined.The mapped machining operations &amp; tools will indicate the machine to be used in machining the feature.The machining volume (V) for each extracted manufacturing feature is calculated.</a:t>
            </a:r>
          </a:p>
          <a:p>
            <a:pPr indent="-228600" lvl="0" marL="457200">
              <a:spcBef>
                <a:spcPts val="0"/>
              </a:spcBef>
            </a:pPr>
            <a:r>
              <a:t/>
            </a:r>
            <a:endParaRPr/>
          </a:p>
        </p:txBody>
      </p:sp>
      <p:sp>
        <p:nvSpPr>
          <p:cNvPr id="298" name="Shape 298"/>
          <p:cNvSpPr txBox="1"/>
          <p:nvPr>
            <p:ph idx="12" type="sldNum"/>
          </p:nvPr>
        </p:nvSpPr>
        <p:spPr>
          <a:xfrm>
            <a:off x="8610600" y="6356350"/>
            <a:ext cx="2743199" cy="365099"/>
          </a:xfrm>
          <a:prstGeom prst="rect">
            <a:avLst/>
          </a:prstGeom>
        </p:spPr>
        <p:txBody>
          <a:bodyPr anchorCtr="0" anchor="ctr" bIns="45700" lIns="91425" rIns="91425" tIns="45700">
            <a:noAutofit/>
          </a:bodyPr>
          <a:lstStyle/>
          <a:p>
            <a:pPr lvl="0">
              <a:spcBef>
                <a:spcPts val="0"/>
              </a:spcBef>
              <a:buClr>
                <a:srgbClr val="000000"/>
              </a:buClr>
              <a:buSzPct val="25000"/>
              <a:buFont typeface="Arial"/>
              <a:buNone/>
            </a:pPr>
            <a:fld id="{00000000-1234-1234-1234-123412341234}" type="slidenum">
              <a:rPr lang="en-IN"/>
              <a:t>‹#›</a:t>
            </a:fld>
          </a:p>
        </p:txBody>
      </p:sp>
    </p:spTree>
  </p:cSld>
  <p:clrMapOvr>
    <a:masterClrMapping/>
  </p:clrMapOvr>
  <p:transition spd="slow">
    <p:cut/>
  </p:transition>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2" name="Shape 302"/>
        <p:cNvGrpSpPr/>
        <p:nvPr/>
      </p:nvGrpSpPr>
      <p:grpSpPr>
        <a:xfrm>
          <a:off x="0" y="0"/>
          <a:ext cx="0" cy="0"/>
          <a:chOff x="0" y="0"/>
          <a:chExt cx="0" cy="0"/>
        </a:xfrm>
      </p:grpSpPr>
      <p:sp>
        <p:nvSpPr>
          <p:cNvPr id="303" name="Shape 303"/>
          <p:cNvSpPr txBox="1"/>
          <p:nvPr>
            <p:ph type="title"/>
          </p:nvPr>
        </p:nvSpPr>
        <p:spPr>
          <a:xfrm>
            <a:off x="838200" y="320400"/>
            <a:ext cx="10515599" cy="1325700"/>
          </a:xfrm>
          <a:prstGeom prst="rect">
            <a:avLst/>
          </a:prstGeom>
        </p:spPr>
        <p:txBody>
          <a:bodyPr anchorCtr="0" anchor="ctr" bIns="91425" lIns="91425" rIns="91425" tIns="91425">
            <a:noAutofit/>
          </a:bodyPr>
          <a:lstStyle/>
          <a:p>
            <a:pPr lvl="0">
              <a:spcBef>
                <a:spcPts val="0"/>
              </a:spcBef>
              <a:buNone/>
            </a:pPr>
            <a:r>
              <a:rPr lang="en-IN"/>
              <a:t>Process Sequencing Module</a:t>
            </a:r>
          </a:p>
        </p:txBody>
      </p:sp>
      <p:sp>
        <p:nvSpPr>
          <p:cNvPr id="304" name="Shape 304"/>
          <p:cNvSpPr txBox="1"/>
          <p:nvPr>
            <p:ph idx="1" type="body"/>
          </p:nvPr>
        </p:nvSpPr>
        <p:spPr>
          <a:xfrm>
            <a:off x="838200" y="1825625"/>
            <a:ext cx="10515599" cy="4351199"/>
          </a:xfrm>
          <a:prstGeom prst="rect">
            <a:avLst/>
          </a:prstGeom>
        </p:spPr>
        <p:txBody>
          <a:bodyPr anchorCtr="0" anchor="t" bIns="91425" lIns="91425" rIns="91425" tIns="91425">
            <a:noAutofit/>
          </a:bodyPr>
          <a:lstStyle/>
          <a:p>
            <a:pPr lvl="0" rtl="0">
              <a:spcBef>
                <a:spcPts val="0"/>
              </a:spcBef>
              <a:buSzPct val="100000"/>
            </a:pPr>
            <a:r>
              <a:rPr lang="en-IN"/>
              <a:t>Objectives :</a:t>
            </a:r>
          </a:p>
          <a:p>
            <a:pPr indent="0" lvl="0" marL="0" rtl="0">
              <a:spcBef>
                <a:spcPts val="0"/>
              </a:spcBef>
              <a:buNone/>
            </a:pPr>
            <a:r>
              <a:t/>
            </a:r>
            <a:endParaRPr/>
          </a:p>
          <a:p>
            <a:pPr lvl="1" rtl="0">
              <a:spcBef>
                <a:spcPts val="0"/>
              </a:spcBef>
              <a:buSzPct val="100000"/>
            </a:pPr>
            <a:r>
              <a:rPr lang="en-IN"/>
              <a:t>Heuristic sequencing algorithms are used to sequence processes to get the sequence of processes with minimum cost(such as time, machines required for processing).</a:t>
            </a:r>
          </a:p>
          <a:p>
            <a:pPr indent="0" lvl="0" marL="457200" rtl="0">
              <a:spcBef>
                <a:spcPts val="0"/>
              </a:spcBef>
              <a:buNone/>
            </a:pPr>
            <a:r>
              <a:t/>
            </a:r>
            <a:endParaRPr/>
          </a:p>
          <a:p>
            <a:pPr lvl="1" rtl="0">
              <a:spcBef>
                <a:spcPts val="0"/>
              </a:spcBef>
              <a:buSzPct val="100000"/>
            </a:pPr>
            <a:r>
              <a:rPr lang="en-IN"/>
              <a:t>To determine the natural order based on geometrical, operational, tool, geometrical machining constraints.</a:t>
            </a:r>
          </a:p>
          <a:p>
            <a:pPr indent="0" lvl="0" marL="457200" rtl="0">
              <a:spcBef>
                <a:spcPts val="0"/>
              </a:spcBef>
              <a:buNone/>
            </a:pPr>
            <a:r>
              <a:t/>
            </a:r>
            <a:endParaRPr/>
          </a:p>
          <a:p>
            <a:pPr lvl="1" rtl="0">
              <a:spcBef>
                <a:spcPts val="0"/>
              </a:spcBef>
              <a:buSzPct val="100000"/>
            </a:pPr>
            <a:r>
              <a:rPr lang="en-IN"/>
              <a:t>Machining order is also determined in this module.</a:t>
            </a:r>
          </a:p>
        </p:txBody>
      </p:sp>
      <p:sp>
        <p:nvSpPr>
          <p:cNvPr id="305" name="Shape 305"/>
          <p:cNvSpPr txBox="1"/>
          <p:nvPr>
            <p:ph idx="12" type="sldNum"/>
          </p:nvPr>
        </p:nvSpPr>
        <p:spPr>
          <a:xfrm>
            <a:off x="8610600" y="6356350"/>
            <a:ext cx="2743199" cy="365099"/>
          </a:xfrm>
          <a:prstGeom prst="rect">
            <a:avLst/>
          </a:prstGeom>
        </p:spPr>
        <p:txBody>
          <a:bodyPr anchorCtr="0" anchor="ctr" bIns="45700" lIns="91425" rIns="91425" tIns="45700">
            <a:noAutofit/>
          </a:bodyPr>
          <a:lstStyle/>
          <a:p>
            <a:pPr lvl="0">
              <a:spcBef>
                <a:spcPts val="0"/>
              </a:spcBef>
              <a:buClr>
                <a:srgbClr val="000000"/>
              </a:buClr>
              <a:buSzPct val="25000"/>
              <a:buFont typeface="Arial"/>
              <a:buNone/>
            </a:pPr>
            <a:fld id="{00000000-1234-1234-1234-123412341234}" type="slidenum">
              <a:rPr lang="en-IN"/>
              <a:t>‹#›</a:t>
            </a:fld>
          </a:p>
        </p:txBody>
      </p:sp>
    </p:spTree>
  </p:cSld>
  <p:clrMapOvr>
    <a:masterClrMapping/>
  </p:clrMapOvr>
  <p:transition spd="slow">
    <p:cut/>
  </p:transition>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9" name="Shape 309"/>
        <p:cNvGrpSpPr/>
        <p:nvPr/>
      </p:nvGrpSpPr>
      <p:grpSpPr>
        <a:xfrm>
          <a:off x="0" y="0"/>
          <a:ext cx="0" cy="0"/>
          <a:chOff x="0" y="0"/>
          <a:chExt cx="0" cy="0"/>
        </a:xfrm>
      </p:grpSpPr>
      <p:sp>
        <p:nvSpPr>
          <p:cNvPr id="310" name="Shape 310"/>
          <p:cNvSpPr txBox="1"/>
          <p:nvPr>
            <p:ph idx="1" type="body"/>
          </p:nvPr>
        </p:nvSpPr>
        <p:spPr>
          <a:xfrm>
            <a:off x="838200" y="481550"/>
            <a:ext cx="10515599" cy="6376499"/>
          </a:xfrm>
          <a:prstGeom prst="rect">
            <a:avLst/>
          </a:prstGeom>
        </p:spPr>
        <p:txBody>
          <a:bodyPr anchorCtr="0" anchor="t" bIns="91425" lIns="91425" rIns="91425" tIns="91425">
            <a:noAutofit/>
          </a:bodyPr>
          <a:lstStyle/>
          <a:p>
            <a:pPr indent="0" lvl="0" marL="0" rtl="0">
              <a:spcBef>
                <a:spcPts val="0"/>
              </a:spcBef>
              <a:buNone/>
            </a:pPr>
            <a:r>
              <a:t/>
            </a:r>
            <a:endParaRPr b="1"/>
          </a:p>
          <a:p>
            <a:pPr lvl="0" rtl="0">
              <a:spcBef>
                <a:spcPts val="0"/>
              </a:spcBef>
              <a:buSzPct val="100000"/>
            </a:pPr>
            <a:r>
              <a:rPr b="1" lang="en-IN"/>
              <a:t>Approaches </a:t>
            </a:r>
            <a:r>
              <a:rPr lang="en-IN"/>
              <a:t>:</a:t>
            </a:r>
          </a:p>
          <a:p>
            <a:pPr lvl="1" rtl="0">
              <a:spcBef>
                <a:spcPts val="0"/>
              </a:spcBef>
              <a:buSzPct val="100000"/>
            </a:pPr>
            <a:r>
              <a:rPr lang="en-IN"/>
              <a:t>To determine the optimal sequence, various classical techniques like branch and bound methods, linear programming, and dynamic programming.</a:t>
            </a:r>
          </a:p>
          <a:p>
            <a:pPr indent="0" lvl="0" marL="457200" rtl="0">
              <a:spcBef>
                <a:spcPts val="0"/>
              </a:spcBef>
              <a:buNone/>
            </a:pPr>
            <a:r>
              <a:t/>
            </a:r>
            <a:endParaRPr/>
          </a:p>
          <a:p>
            <a:pPr lvl="1" rtl="0">
              <a:spcBef>
                <a:spcPts val="0"/>
              </a:spcBef>
              <a:buSzPct val="100000"/>
            </a:pPr>
            <a:r>
              <a:rPr lang="en-IN" sz="2400"/>
              <a:t>Usher and Bowden [5] presented an approach for operation sequence coding that permits the application of genetic algorithm (GA) for quick determination of optimal, or near-optimal, operation sequences for parts having varying complexity.</a:t>
            </a:r>
          </a:p>
          <a:p>
            <a:pPr indent="0" lvl="0" marL="457200" rtl="0">
              <a:spcBef>
                <a:spcPts val="0"/>
              </a:spcBef>
              <a:buNone/>
            </a:pPr>
            <a:r>
              <a:t/>
            </a:r>
            <a:endParaRPr sz="2400"/>
          </a:p>
          <a:p>
            <a:pPr lvl="1" rtl="0">
              <a:spcBef>
                <a:spcPts val="0"/>
              </a:spcBef>
              <a:buSzPct val="100000"/>
            </a:pPr>
            <a:r>
              <a:rPr lang="en-IN"/>
              <a:t>We use heuristic approach , the sequencing problem is non-polynomial complete (NP-complete) which is not feasible to solve this problem using analytical approach. This approach minimizes setup time.</a:t>
            </a:r>
          </a:p>
          <a:p>
            <a:pPr indent="0" lvl="0" marL="457200" rtl="0">
              <a:spcBef>
                <a:spcPts val="0"/>
              </a:spcBef>
              <a:buNone/>
            </a:pPr>
            <a:r>
              <a:t/>
            </a:r>
            <a:endParaRPr/>
          </a:p>
          <a:p>
            <a:pPr lvl="1" rtl="0">
              <a:spcBef>
                <a:spcPts val="0"/>
              </a:spcBef>
              <a:buSzPct val="100000"/>
            </a:pPr>
            <a:r>
              <a:rPr lang="en-IN"/>
              <a:t>The least cost optimal process route was identiﬁed by Hamilton path of precedence graph</a:t>
            </a:r>
          </a:p>
          <a:p>
            <a:pPr indent="0" lvl="0" marL="457200" rtl="0">
              <a:spcBef>
                <a:spcPts val="0"/>
              </a:spcBef>
              <a:buNone/>
            </a:pPr>
            <a:r>
              <a:t/>
            </a:r>
            <a:endParaRPr/>
          </a:p>
        </p:txBody>
      </p:sp>
      <p:sp>
        <p:nvSpPr>
          <p:cNvPr id="311" name="Shape 311"/>
          <p:cNvSpPr txBox="1"/>
          <p:nvPr>
            <p:ph idx="12" type="sldNum"/>
          </p:nvPr>
        </p:nvSpPr>
        <p:spPr>
          <a:xfrm>
            <a:off x="8610600" y="6356350"/>
            <a:ext cx="2743199" cy="365099"/>
          </a:xfrm>
          <a:prstGeom prst="rect">
            <a:avLst/>
          </a:prstGeom>
        </p:spPr>
        <p:txBody>
          <a:bodyPr anchorCtr="0" anchor="ctr" bIns="45700" lIns="91425" rIns="91425" tIns="45700">
            <a:noAutofit/>
          </a:bodyPr>
          <a:lstStyle/>
          <a:p>
            <a:pPr lvl="0">
              <a:spcBef>
                <a:spcPts val="0"/>
              </a:spcBef>
              <a:buClr>
                <a:srgbClr val="000000"/>
              </a:buClr>
              <a:buSzPct val="25000"/>
              <a:buFont typeface="Arial"/>
              <a:buNone/>
            </a:pPr>
            <a:fld id="{00000000-1234-1234-1234-123412341234}" type="slidenum">
              <a:rPr lang="en-IN"/>
              <a:t>‹#›</a:t>
            </a:fld>
          </a:p>
        </p:txBody>
      </p:sp>
      <p:sp>
        <p:nvSpPr>
          <p:cNvPr id="312" name="Shape 312"/>
          <p:cNvSpPr txBox="1"/>
          <p:nvPr>
            <p:ph type="title"/>
          </p:nvPr>
        </p:nvSpPr>
        <p:spPr>
          <a:xfrm>
            <a:off x="838200" y="298900"/>
            <a:ext cx="10515599" cy="514799"/>
          </a:xfrm>
          <a:prstGeom prst="rect">
            <a:avLst/>
          </a:prstGeom>
        </p:spPr>
        <p:txBody>
          <a:bodyPr anchorCtr="0" anchor="ctr" bIns="91425" lIns="91425" rIns="91425" tIns="91425">
            <a:noAutofit/>
          </a:bodyPr>
          <a:lstStyle/>
          <a:p>
            <a:pPr lvl="0">
              <a:spcBef>
                <a:spcPts val="0"/>
              </a:spcBef>
              <a:buClr>
                <a:schemeClr val="dk1"/>
              </a:buClr>
              <a:buSzPct val="25000"/>
              <a:buFont typeface="Arial"/>
              <a:buNone/>
            </a:pPr>
            <a:r>
              <a:rPr lang="en-IN"/>
              <a:t>Process Sequencing Module</a:t>
            </a:r>
          </a:p>
        </p:txBody>
      </p:sp>
    </p:spTree>
  </p:cSld>
  <p:clrMapOvr>
    <a:masterClrMapping/>
  </p:clrMapOvr>
  <p:transition spd="slow">
    <p:cut/>
  </p:transition>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6" name="Shape 316"/>
        <p:cNvGrpSpPr/>
        <p:nvPr/>
      </p:nvGrpSpPr>
      <p:grpSpPr>
        <a:xfrm>
          <a:off x="0" y="0"/>
          <a:ext cx="0" cy="0"/>
          <a:chOff x="0" y="0"/>
          <a:chExt cx="0" cy="0"/>
        </a:xfrm>
      </p:grpSpPr>
      <p:sp>
        <p:nvSpPr>
          <p:cNvPr id="317" name="Shape 317"/>
          <p:cNvSpPr txBox="1"/>
          <p:nvPr>
            <p:ph type="title"/>
          </p:nvPr>
        </p:nvSpPr>
        <p:spPr>
          <a:xfrm>
            <a:off x="838200" y="365125"/>
            <a:ext cx="10515599" cy="365099"/>
          </a:xfrm>
          <a:prstGeom prst="rect">
            <a:avLst/>
          </a:prstGeom>
        </p:spPr>
        <p:txBody>
          <a:bodyPr anchorCtr="0" anchor="ctr" bIns="91425" lIns="91425" rIns="91425" tIns="91425">
            <a:noAutofit/>
          </a:bodyPr>
          <a:lstStyle/>
          <a:p>
            <a:pPr lvl="0">
              <a:spcBef>
                <a:spcPts val="0"/>
              </a:spcBef>
              <a:buNone/>
            </a:pPr>
            <a:r>
              <a:rPr lang="en-IN"/>
              <a:t>Process Sequencing Module</a:t>
            </a:r>
          </a:p>
        </p:txBody>
      </p:sp>
      <p:sp>
        <p:nvSpPr>
          <p:cNvPr id="318" name="Shape 318"/>
          <p:cNvSpPr txBox="1"/>
          <p:nvPr>
            <p:ph idx="1" type="body"/>
          </p:nvPr>
        </p:nvSpPr>
        <p:spPr>
          <a:xfrm>
            <a:off x="564575" y="911525"/>
            <a:ext cx="11341499" cy="5664300"/>
          </a:xfrm>
          <a:prstGeom prst="rect">
            <a:avLst/>
          </a:prstGeom>
        </p:spPr>
        <p:txBody>
          <a:bodyPr anchorCtr="0" anchor="t" bIns="91425" lIns="91425" rIns="91425" tIns="91425">
            <a:noAutofit/>
          </a:bodyPr>
          <a:lstStyle/>
          <a:p>
            <a:pPr lvl="0" rtl="0">
              <a:spcBef>
                <a:spcPts val="0"/>
              </a:spcBef>
              <a:buNone/>
            </a:pPr>
            <a:r>
              <a:rPr lang="en-IN"/>
              <a:t>Approaches:</a:t>
            </a:r>
          </a:p>
          <a:p>
            <a:pPr indent="-381000" lvl="0" marL="914400" rtl="0">
              <a:spcBef>
                <a:spcPts val="0"/>
              </a:spcBef>
              <a:buSzPct val="100000"/>
            </a:pPr>
            <a:r>
              <a:rPr lang="en-IN" sz="2400"/>
              <a:t>Foerster et al[6] used simulated annealing for </a:t>
            </a:r>
            <a:r>
              <a:rPr b="1" lang="en-IN" sz="2400"/>
              <a:t>order spread minimization</a:t>
            </a:r>
            <a:r>
              <a:rPr lang="en-IN" sz="2400"/>
              <a:t> in sequencing cutting patterns (OSMP) which is classiﬁed as NP-complete problem and it can be considered as generalized Travelling-Salesman Problem (TSP).</a:t>
            </a:r>
          </a:p>
          <a:p>
            <a:pPr indent="-381000" lvl="0" marL="914400" rtl="0">
              <a:spcBef>
                <a:spcPts val="0"/>
              </a:spcBef>
              <a:buSzPct val="100000"/>
            </a:pPr>
            <a:r>
              <a:rPr lang="en-IN" sz="2400"/>
              <a:t>Li et al. [7] investigated the application of </a:t>
            </a:r>
            <a:r>
              <a:rPr b="1" lang="en-IN" sz="2400"/>
              <a:t>constrained-based tabu</a:t>
            </a:r>
            <a:r>
              <a:rPr lang="en-IN" sz="2400"/>
              <a:t> search approach for optimization of process plans. </a:t>
            </a:r>
          </a:p>
          <a:p>
            <a:pPr indent="-381000" lvl="0" marL="914400" rtl="0">
              <a:spcBef>
                <a:spcPts val="0"/>
              </a:spcBef>
              <a:buSzPct val="100000"/>
            </a:pPr>
            <a:r>
              <a:rPr lang="en-IN" sz="2400"/>
              <a:t>Further it was investigated by Krishna and Rac [10]using </a:t>
            </a:r>
            <a:r>
              <a:rPr b="1" lang="en-IN" sz="2400"/>
              <a:t>Ant colony algorithm</a:t>
            </a:r>
            <a:r>
              <a:rPr lang="en-IN" sz="2400"/>
              <a:t> (ACA) and found that the computational time has considerably reduced. </a:t>
            </a:r>
          </a:p>
          <a:p>
            <a:pPr indent="-381000" lvl="0" marL="914400" rtl="0">
              <a:spcBef>
                <a:spcPts val="0"/>
              </a:spcBef>
              <a:buSzPct val="100000"/>
            </a:pPr>
            <a:r>
              <a:rPr lang="en-IN" sz="2400"/>
              <a:t>Guo et al. [8] applied </a:t>
            </a:r>
            <a:r>
              <a:rPr b="1" lang="en-IN" sz="2400"/>
              <a:t>particle swarm optimization</a:t>
            </a:r>
            <a:r>
              <a:rPr lang="en-IN" sz="2400"/>
              <a:t> (PSO) for operation sequencing problem, and concluded that there is still potential for further improvement in computation eﬃciency.</a:t>
            </a:r>
          </a:p>
          <a:p>
            <a:pPr indent="-381000" lvl="0" marL="914400" rtl="0">
              <a:spcBef>
                <a:spcPts val="0"/>
              </a:spcBef>
              <a:buSzPct val="100000"/>
            </a:pPr>
            <a:r>
              <a:rPr lang="en-IN" sz="2400"/>
              <a:t>Nallakumarasamy et al. [9]investigated the operation sequencing problem using </a:t>
            </a:r>
            <a:r>
              <a:rPr b="1" lang="en-IN" sz="2400"/>
              <a:t>simulated annealing technique </a:t>
            </a:r>
            <a:r>
              <a:rPr lang="en-IN" sz="2400"/>
              <a:t>(SAT) and concluded that SAT is superior to GA and ACA</a:t>
            </a:r>
          </a:p>
        </p:txBody>
      </p:sp>
      <p:sp>
        <p:nvSpPr>
          <p:cNvPr id="319" name="Shape 319"/>
          <p:cNvSpPr txBox="1"/>
          <p:nvPr>
            <p:ph idx="12" type="sldNum"/>
          </p:nvPr>
        </p:nvSpPr>
        <p:spPr>
          <a:xfrm>
            <a:off x="8610600" y="6356350"/>
            <a:ext cx="2743199" cy="365099"/>
          </a:xfrm>
          <a:prstGeom prst="rect">
            <a:avLst/>
          </a:prstGeom>
        </p:spPr>
        <p:txBody>
          <a:bodyPr anchorCtr="0" anchor="ctr" bIns="45700" lIns="91425" rIns="91425" tIns="45700">
            <a:noAutofit/>
          </a:bodyPr>
          <a:lstStyle/>
          <a:p>
            <a:pPr lvl="0">
              <a:spcBef>
                <a:spcPts val="0"/>
              </a:spcBef>
              <a:buClr>
                <a:srgbClr val="000000"/>
              </a:buClr>
              <a:buSzPct val="25000"/>
              <a:buFont typeface="Arial"/>
              <a:buNone/>
            </a:pPr>
            <a:fld id="{00000000-1234-1234-1234-123412341234}" type="slidenum">
              <a:rPr lang="en-IN"/>
              <a:t>‹#›</a:t>
            </a:fld>
          </a:p>
        </p:txBody>
      </p:sp>
    </p:spTree>
  </p:cSld>
  <p:clrMapOvr>
    <a:masterClrMapping/>
  </p:clrMapOvr>
  <p:transition spd="slow">
    <p:cut/>
  </p:transition>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3" name="Shape 323"/>
        <p:cNvGrpSpPr/>
        <p:nvPr/>
      </p:nvGrpSpPr>
      <p:grpSpPr>
        <a:xfrm>
          <a:off x="0" y="0"/>
          <a:ext cx="0" cy="0"/>
          <a:chOff x="0" y="0"/>
          <a:chExt cx="0" cy="0"/>
        </a:xfrm>
      </p:grpSpPr>
      <p:sp>
        <p:nvSpPr>
          <p:cNvPr id="324" name="Shape 324"/>
          <p:cNvSpPr txBox="1"/>
          <p:nvPr>
            <p:ph type="title"/>
          </p:nvPr>
        </p:nvSpPr>
        <p:spPr>
          <a:xfrm>
            <a:off x="838200" y="365125"/>
            <a:ext cx="10515599" cy="365099"/>
          </a:xfrm>
          <a:prstGeom prst="rect">
            <a:avLst/>
          </a:prstGeom>
        </p:spPr>
        <p:txBody>
          <a:bodyPr anchorCtr="0" anchor="ctr" bIns="91425" lIns="91425" rIns="91425" tIns="91425">
            <a:noAutofit/>
          </a:bodyPr>
          <a:lstStyle/>
          <a:p>
            <a:pPr lvl="0">
              <a:spcBef>
                <a:spcPts val="0"/>
              </a:spcBef>
              <a:buClr>
                <a:schemeClr val="dk1"/>
              </a:buClr>
              <a:buSzPct val="25000"/>
              <a:buFont typeface="Arial"/>
              <a:buNone/>
            </a:pPr>
            <a:r>
              <a:rPr lang="en-IN"/>
              <a:t>Process Sequencing Module</a:t>
            </a:r>
          </a:p>
        </p:txBody>
      </p:sp>
      <p:sp>
        <p:nvSpPr>
          <p:cNvPr id="325" name="Shape 325"/>
          <p:cNvSpPr txBox="1"/>
          <p:nvPr>
            <p:ph idx="1" type="body"/>
          </p:nvPr>
        </p:nvSpPr>
        <p:spPr>
          <a:xfrm>
            <a:off x="838200" y="797050"/>
            <a:ext cx="10515599" cy="5924399"/>
          </a:xfrm>
          <a:prstGeom prst="rect">
            <a:avLst/>
          </a:prstGeom>
        </p:spPr>
        <p:txBody>
          <a:bodyPr anchorCtr="0" anchor="t" bIns="91425" lIns="91425" rIns="91425" tIns="91425">
            <a:noAutofit/>
          </a:bodyPr>
          <a:lstStyle/>
          <a:p>
            <a:pPr indent="-381000" lvl="0" marL="457200" rtl="0">
              <a:spcBef>
                <a:spcPts val="0"/>
              </a:spcBef>
              <a:buSzPct val="100000"/>
            </a:pPr>
            <a:r>
              <a:rPr lang="en-IN" sz="2400"/>
              <a:t>Ganesh and Punniyamoorthy [11] developed a</a:t>
            </a:r>
            <a:r>
              <a:rPr b="1" lang="en-IN" sz="2400"/>
              <a:t> hybrid GA SA</a:t>
            </a:r>
            <a:r>
              <a:rPr lang="en-IN" sz="2400"/>
              <a:t> algorithm and found that the algorithm performs better. Among these heuristic methods, Genetic Algorithms and simulated annealing represent powerful combinatorial optimization methods with </a:t>
            </a:r>
            <a:r>
              <a:rPr b="1" lang="en-IN" sz="2400"/>
              <a:t>complementary strength and weakness</a:t>
            </a:r>
            <a:r>
              <a:rPr lang="en-IN" sz="2400"/>
              <a:t> and are naturally motivated , incorporating </a:t>
            </a:r>
            <a:r>
              <a:rPr b="1" lang="en-IN" sz="2400"/>
              <a:t>solution space reduction technique</a:t>
            </a:r>
            <a:r>
              <a:rPr lang="en-IN" sz="2400"/>
              <a:t> (SSRT) </a:t>
            </a:r>
          </a:p>
          <a:p>
            <a:pPr indent="-381000" lvl="0" marL="457200" rtl="0">
              <a:spcBef>
                <a:spcPts val="0"/>
              </a:spcBef>
              <a:buSzPct val="100000"/>
            </a:pPr>
            <a:r>
              <a:rPr lang="en-IN" sz="2400"/>
              <a:t>A relative cost matrix is generated using </a:t>
            </a:r>
            <a:r>
              <a:rPr b="1" lang="en-IN" sz="2400"/>
              <a:t>Operation sequencing</a:t>
            </a:r>
            <a:r>
              <a:rPr lang="en-IN" sz="2400"/>
              <a:t> and </a:t>
            </a:r>
            <a:r>
              <a:rPr b="1" lang="en-IN" sz="2400"/>
              <a:t>Precedence cost matrix</a:t>
            </a:r>
            <a:r>
              <a:rPr lang="en-IN" sz="2400"/>
              <a:t>.</a:t>
            </a:r>
          </a:p>
          <a:p>
            <a:pPr indent="-381000" lvl="0" marL="457200" rtl="0">
              <a:spcBef>
                <a:spcPts val="0"/>
              </a:spcBef>
              <a:buSzPct val="100000"/>
            </a:pPr>
            <a:r>
              <a:rPr lang="en-IN" sz="2400" u="sng"/>
              <a:t>Operation Sequencing</a:t>
            </a:r>
            <a:r>
              <a:rPr lang="en-IN" sz="2400"/>
              <a:t>:The nature of operation sequence generation is to develop a feasible and optimal sequence of operations for a part based upon the technical requirements,including part speciﬁcations in the design, the given manufacturing resources, and certain objectives related to cost or time.</a:t>
            </a:r>
          </a:p>
          <a:p>
            <a:pPr indent="-381000" lvl="0" marL="457200" rtl="0">
              <a:spcBef>
                <a:spcPts val="0"/>
              </a:spcBef>
              <a:buSzPct val="100000"/>
            </a:pPr>
            <a:r>
              <a:rPr lang="en-IN" sz="2400" u="sng"/>
              <a:t>Precedence Matrix</a:t>
            </a:r>
            <a:r>
              <a:rPr lang="en-IN" sz="2400"/>
              <a:t>: The precedence cost matrix (PCM) is generated for any pair of features based on the appropriate relative costs involved in each attribute. Costs reﬂect various parameters such as tool change, machine change, datum, location etc.</a:t>
            </a:r>
          </a:p>
        </p:txBody>
      </p:sp>
      <p:sp>
        <p:nvSpPr>
          <p:cNvPr id="326" name="Shape 326"/>
          <p:cNvSpPr txBox="1"/>
          <p:nvPr>
            <p:ph idx="12" type="sldNum"/>
          </p:nvPr>
        </p:nvSpPr>
        <p:spPr>
          <a:xfrm>
            <a:off x="8610600" y="6356350"/>
            <a:ext cx="2743199" cy="365099"/>
          </a:xfrm>
          <a:prstGeom prst="rect">
            <a:avLst/>
          </a:prstGeom>
        </p:spPr>
        <p:txBody>
          <a:bodyPr anchorCtr="0" anchor="ctr" bIns="45700" lIns="91425" rIns="91425" tIns="45700">
            <a:noAutofit/>
          </a:bodyPr>
          <a:lstStyle/>
          <a:p>
            <a:pPr lvl="0">
              <a:spcBef>
                <a:spcPts val="0"/>
              </a:spcBef>
              <a:buClr>
                <a:srgbClr val="000000"/>
              </a:buClr>
              <a:buSzPct val="25000"/>
              <a:buFont typeface="Arial"/>
              <a:buNone/>
            </a:pPr>
            <a:fld id="{00000000-1234-1234-1234-123412341234}" type="slidenum">
              <a:rPr lang="en-IN"/>
              <a:t>‹#›</a:t>
            </a:fld>
          </a:p>
        </p:txBody>
      </p:sp>
    </p:spTree>
  </p:cSld>
  <p:clrMapOvr>
    <a:masterClrMapping/>
  </p:clrMapOvr>
  <p:transition spd="slow">
    <p:cut/>
  </p:transition>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0" name="Shape 330"/>
        <p:cNvGrpSpPr/>
        <p:nvPr/>
      </p:nvGrpSpPr>
      <p:grpSpPr>
        <a:xfrm>
          <a:off x="0" y="0"/>
          <a:ext cx="0" cy="0"/>
          <a:chOff x="0" y="0"/>
          <a:chExt cx="0" cy="0"/>
        </a:xfrm>
      </p:grpSpPr>
      <p:sp>
        <p:nvSpPr>
          <p:cNvPr id="331" name="Shape 331"/>
          <p:cNvSpPr txBox="1"/>
          <p:nvPr>
            <p:ph type="title"/>
          </p:nvPr>
        </p:nvSpPr>
        <p:spPr>
          <a:xfrm>
            <a:off x="838200" y="365125"/>
            <a:ext cx="10515599" cy="564899"/>
          </a:xfrm>
          <a:prstGeom prst="rect">
            <a:avLst/>
          </a:prstGeom>
        </p:spPr>
        <p:txBody>
          <a:bodyPr anchorCtr="0" anchor="ctr" bIns="91425" lIns="91425" rIns="91425" tIns="91425">
            <a:noAutofit/>
          </a:bodyPr>
          <a:lstStyle/>
          <a:p>
            <a:pPr lvl="0">
              <a:spcBef>
                <a:spcPts val="0"/>
              </a:spcBef>
              <a:buClr>
                <a:schemeClr val="dk1"/>
              </a:buClr>
              <a:buSzPct val="25000"/>
              <a:buFont typeface="Arial"/>
              <a:buNone/>
            </a:pPr>
            <a:r>
              <a:rPr lang="en-IN"/>
              <a:t>Process Sequencing Module</a:t>
            </a:r>
          </a:p>
        </p:txBody>
      </p:sp>
      <p:sp>
        <p:nvSpPr>
          <p:cNvPr id="332" name="Shape 332"/>
          <p:cNvSpPr txBox="1"/>
          <p:nvPr>
            <p:ph idx="12" type="sldNum"/>
          </p:nvPr>
        </p:nvSpPr>
        <p:spPr>
          <a:xfrm>
            <a:off x="8610600" y="6356350"/>
            <a:ext cx="2743199" cy="365099"/>
          </a:xfrm>
          <a:prstGeom prst="rect">
            <a:avLst/>
          </a:prstGeom>
        </p:spPr>
        <p:txBody>
          <a:bodyPr anchorCtr="0" anchor="ctr" bIns="45700" lIns="91425" rIns="91425" tIns="45700">
            <a:noAutofit/>
          </a:bodyPr>
          <a:lstStyle/>
          <a:p>
            <a:pPr lvl="0">
              <a:spcBef>
                <a:spcPts val="0"/>
              </a:spcBef>
              <a:buClr>
                <a:srgbClr val="000000"/>
              </a:buClr>
              <a:buSzPct val="25000"/>
              <a:buFont typeface="Arial"/>
              <a:buNone/>
            </a:pPr>
            <a:fld id="{00000000-1234-1234-1234-123412341234}" type="slidenum">
              <a:rPr lang="en-IN"/>
              <a:t>‹#›</a:t>
            </a:fld>
          </a:p>
        </p:txBody>
      </p:sp>
      <p:pic>
        <p:nvPicPr>
          <p:cNvPr id="333" name="Shape 333"/>
          <p:cNvPicPr preferRelativeResize="0"/>
          <p:nvPr/>
        </p:nvPicPr>
        <p:blipFill>
          <a:blip r:embed="rId3">
            <a:alphaModFix/>
          </a:blip>
          <a:stretch>
            <a:fillRect/>
          </a:stretch>
        </p:blipFill>
        <p:spPr>
          <a:xfrm>
            <a:off x="1428050" y="1218825"/>
            <a:ext cx="8335875" cy="5224049"/>
          </a:xfrm>
          <a:prstGeom prst="rect">
            <a:avLst/>
          </a:prstGeom>
          <a:noFill/>
          <a:ln>
            <a:noFill/>
          </a:ln>
        </p:spPr>
      </p:pic>
    </p:spTree>
  </p:cSld>
  <p:clrMapOvr>
    <a:masterClrMapping/>
  </p:clrMapOvr>
  <p:transition spd="slow">
    <p:cut/>
  </p:transition>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7" name="Shape 337"/>
        <p:cNvGrpSpPr/>
        <p:nvPr/>
      </p:nvGrpSpPr>
      <p:grpSpPr>
        <a:xfrm>
          <a:off x="0" y="0"/>
          <a:ext cx="0" cy="0"/>
          <a:chOff x="0" y="0"/>
          <a:chExt cx="0" cy="0"/>
        </a:xfrm>
      </p:grpSpPr>
      <p:sp>
        <p:nvSpPr>
          <p:cNvPr id="338" name="Shape 338"/>
          <p:cNvSpPr txBox="1"/>
          <p:nvPr>
            <p:ph idx="12" type="sldNum"/>
          </p:nvPr>
        </p:nvSpPr>
        <p:spPr>
          <a:xfrm>
            <a:off x="8610600" y="6356350"/>
            <a:ext cx="2743199" cy="365099"/>
          </a:xfrm>
          <a:prstGeom prst="rect">
            <a:avLst/>
          </a:prstGeom>
        </p:spPr>
        <p:txBody>
          <a:bodyPr anchorCtr="0" anchor="ctr" bIns="45700" lIns="91425" rIns="91425" tIns="45700">
            <a:noAutofit/>
          </a:bodyPr>
          <a:lstStyle/>
          <a:p>
            <a:pPr lvl="0">
              <a:spcBef>
                <a:spcPts val="0"/>
              </a:spcBef>
              <a:buClr>
                <a:srgbClr val="000000"/>
              </a:buClr>
              <a:buSzPct val="25000"/>
              <a:buFont typeface="Arial"/>
              <a:buNone/>
            </a:pPr>
            <a:fld id="{00000000-1234-1234-1234-123412341234}" type="slidenum">
              <a:rPr lang="en-IN"/>
              <a:t>‹#›</a:t>
            </a:fld>
          </a:p>
        </p:txBody>
      </p:sp>
      <p:pic>
        <p:nvPicPr>
          <p:cNvPr id="339" name="Shape 339"/>
          <p:cNvPicPr preferRelativeResize="0"/>
          <p:nvPr/>
        </p:nvPicPr>
        <p:blipFill>
          <a:blip r:embed="rId3">
            <a:alphaModFix/>
          </a:blip>
          <a:stretch>
            <a:fillRect/>
          </a:stretch>
        </p:blipFill>
        <p:spPr>
          <a:xfrm>
            <a:off x="1295225" y="597800"/>
            <a:ext cx="9880150" cy="6123649"/>
          </a:xfrm>
          <a:prstGeom prst="rect">
            <a:avLst/>
          </a:prstGeom>
          <a:noFill/>
          <a:ln>
            <a:noFill/>
          </a:ln>
        </p:spPr>
      </p:pic>
      <p:sp>
        <p:nvSpPr>
          <p:cNvPr id="340" name="Shape 340"/>
          <p:cNvSpPr txBox="1"/>
          <p:nvPr>
            <p:ph type="title"/>
          </p:nvPr>
        </p:nvSpPr>
        <p:spPr>
          <a:xfrm>
            <a:off x="838200" y="298900"/>
            <a:ext cx="10515599" cy="578099"/>
          </a:xfrm>
          <a:prstGeom prst="rect">
            <a:avLst/>
          </a:prstGeom>
        </p:spPr>
        <p:txBody>
          <a:bodyPr anchorCtr="0" anchor="ctr" bIns="91425" lIns="91425" rIns="91425" tIns="91425">
            <a:noAutofit/>
          </a:bodyPr>
          <a:lstStyle/>
          <a:p>
            <a:pPr lvl="0">
              <a:spcBef>
                <a:spcPts val="0"/>
              </a:spcBef>
              <a:buClr>
                <a:schemeClr val="dk1"/>
              </a:buClr>
              <a:buSzPct val="25000"/>
              <a:buFont typeface="Arial"/>
              <a:buNone/>
            </a:pPr>
            <a:r>
              <a:rPr lang="en-IN"/>
              <a:t>Process Sequencing Module</a:t>
            </a:r>
          </a:p>
        </p:txBody>
      </p:sp>
    </p:spTree>
  </p:cSld>
  <p:clrMapOvr>
    <a:masterClrMapping/>
  </p:clrMapOvr>
  <p:transition spd="slow">
    <p:cut/>
  </p:transition>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4" name="Shape 344"/>
        <p:cNvGrpSpPr/>
        <p:nvPr/>
      </p:nvGrpSpPr>
      <p:grpSpPr>
        <a:xfrm>
          <a:off x="0" y="0"/>
          <a:ext cx="0" cy="0"/>
          <a:chOff x="0" y="0"/>
          <a:chExt cx="0" cy="0"/>
        </a:xfrm>
      </p:grpSpPr>
      <p:sp>
        <p:nvSpPr>
          <p:cNvPr id="345" name="Shape 345"/>
          <p:cNvSpPr txBox="1"/>
          <p:nvPr>
            <p:ph idx="12" type="sldNum"/>
          </p:nvPr>
        </p:nvSpPr>
        <p:spPr>
          <a:xfrm>
            <a:off x="8610600" y="6356350"/>
            <a:ext cx="2743199" cy="365099"/>
          </a:xfrm>
          <a:prstGeom prst="rect">
            <a:avLst/>
          </a:prstGeom>
        </p:spPr>
        <p:txBody>
          <a:bodyPr anchorCtr="0" anchor="ctr" bIns="45700" lIns="91425" rIns="91425" tIns="45700">
            <a:noAutofit/>
          </a:bodyPr>
          <a:lstStyle/>
          <a:p>
            <a:pPr lvl="0" rtl="0">
              <a:spcBef>
                <a:spcPts val="0"/>
              </a:spcBef>
              <a:buNone/>
            </a:pPr>
            <a:fld id="{00000000-1234-1234-1234-123412341234}" type="slidenum">
              <a:rPr lang="en-IN"/>
              <a:t>‹#›</a:t>
            </a:fld>
          </a:p>
        </p:txBody>
      </p:sp>
      <p:pic>
        <p:nvPicPr>
          <p:cNvPr id="346" name="Shape 346"/>
          <p:cNvPicPr preferRelativeResize="0"/>
          <p:nvPr/>
        </p:nvPicPr>
        <p:blipFill>
          <a:blip r:embed="rId3">
            <a:alphaModFix/>
          </a:blip>
          <a:stretch>
            <a:fillRect/>
          </a:stretch>
        </p:blipFill>
        <p:spPr>
          <a:xfrm>
            <a:off x="468625" y="724000"/>
            <a:ext cx="11723374" cy="5632350"/>
          </a:xfrm>
          <a:prstGeom prst="rect">
            <a:avLst/>
          </a:prstGeom>
          <a:noFill/>
          <a:ln>
            <a:noFill/>
          </a:ln>
        </p:spPr>
      </p:pic>
      <p:sp>
        <p:nvSpPr>
          <p:cNvPr id="347" name="Shape 347"/>
          <p:cNvSpPr txBox="1"/>
          <p:nvPr>
            <p:ph type="title"/>
          </p:nvPr>
        </p:nvSpPr>
        <p:spPr>
          <a:xfrm>
            <a:off x="838200" y="298900"/>
            <a:ext cx="10515599" cy="578099"/>
          </a:xfrm>
          <a:prstGeom prst="rect">
            <a:avLst/>
          </a:prstGeom>
        </p:spPr>
        <p:txBody>
          <a:bodyPr anchorCtr="0" anchor="ctr" bIns="91425" lIns="91425" rIns="91425" tIns="91425">
            <a:noAutofit/>
          </a:bodyPr>
          <a:lstStyle/>
          <a:p>
            <a:pPr lvl="0" rtl="0">
              <a:spcBef>
                <a:spcPts val="0"/>
              </a:spcBef>
              <a:buNone/>
            </a:pPr>
            <a:r>
              <a:rPr lang="en-IN"/>
              <a:t>Process Sequencing Module</a:t>
            </a:r>
          </a:p>
        </p:txBody>
      </p:sp>
    </p:spTree>
  </p:cSld>
  <p:clrMapOvr>
    <a:masterClrMapping/>
  </p:clrMapOvr>
  <p:transition spd="slow">
    <p:cut/>
  </p:transition>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51" name="Shape 351"/>
        <p:cNvGrpSpPr/>
        <p:nvPr/>
      </p:nvGrpSpPr>
      <p:grpSpPr>
        <a:xfrm>
          <a:off x="0" y="0"/>
          <a:ext cx="0" cy="0"/>
          <a:chOff x="0" y="0"/>
          <a:chExt cx="0" cy="0"/>
        </a:xfrm>
      </p:grpSpPr>
      <p:sp>
        <p:nvSpPr>
          <p:cNvPr id="352" name="Shape 352"/>
          <p:cNvSpPr txBox="1"/>
          <p:nvPr>
            <p:ph type="title"/>
          </p:nvPr>
        </p:nvSpPr>
        <p:spPr>
          <a:xfrm>
            <a:off x="904625" y="332100"/>
            <a:ext cx="10515599" cy="578400"/>
          </a:xfrm>
          <a:prstGeom prst="rect">
            <a:avLst/>
          </a:prstGeom>
        </p:spPr>
        <p:txBody>
          <a:bodyPr anchorCtr="0" anchor="ctr" bIns="91425" lIns="91425" rIns="91425" tIns="91425">
            <a:noAutofit/>
          </a:bodyPr>
          <a:lstStyle/>
          <a:p>
            <a:pPr lvl="0">
              <a:spcBef>
                <a:spcPts val="0"/>
              </a:spcBef>
              <a:buClr>
                <a:schemeClr val="dk1"/>
              </a:buClr>
              <a:buSzPct val="25000"/>
              <a:buFont typeface="Arial"/>
              <a:buNone/>
            </a:pPr>
            <a:r>
              <a:rPr lang="en-IN"/>
              <a:t>Process Sequencing Module</a:t>
            </a:r>
          </a:p>
        </p:txBody>
      </p:sp>
      <p:sp>
        <p:nvSpPr>
          <p:cNvPr id="353" name="Shape 353"/>
          <p:cNvSpPr txBox="1"/>
          <p:nvPr>
            <p:ph idx="12" type="sldNum"/>
          </p:nvPr>
        </p:nvSpPr>
        <p:spPr>
          <a:xfrm>
            <a:off x="8610600" y="6356350"/>
            <a:ext cx="2743199" cy="365099"/>
          </a:xfrm>
          <a:prstGeom prst="rect">
            <a:avLst/>
          </a:prstGeom>
        </p:spPr>
        <p:txBody>
          <a:bodyPr anchorCtr="0" anchor="ctr" bIns="45700" lIns="91425" rIns="91425" tIns="45700">
            <a:noAutofit/>
          </a:bodyPr>
          <a:lstStyle/>
          <a:p>
            <a:pPr lvl="0">
              <a:spcBef>
                <a:spcPts val="0"/>
              </a:spcBef>
              <a:buClr>
                <a:srgbClr val="000000"/>
              </a:buClr>
              <a:buSzPct val="25000"/>
              <a:buFont typeface="Arial"/>
              <a:buNone/>
            </a:pPr>
            <a:fld id="{00000000-1234-1234-1234-123412341234}" type="slidenum">
              <a:rPr lang="en-IN"/>
              <a:t>‹#›</a:t>
            </a:fld>
          </a:p>
        </p:txBody>
      </p:sp>
      <p:pic>
        <p:nvPicPr>
          <p:cNvPr id="354" name="Shape 354"/>
          <p:cNvPicPr preferRelativeResize="0"/>
          <p:nvPr/>
        </p:nvPicPr>
        <p:blipFill>
          <a:blip r:embed="rId3">
            <a:alphaModFix/>
          </a:blip>
          <a:stretch>
            <a:fillRect/>
          </a:stretch>
        </p:blipFill>
        <p:spPr>
          <a:xfrm>
            <a:off x="2077512" y="2092250"/>
            <a:ext cx="8169825" cy="3636574"/>
          </a:xfrm>
          <a:prstGeom prst="rect">
            <a:avLst/>
          </a:prstGeom>
          <a:noFill/>
          <a:ln>
            <a:noFill/>
          </a:ln>
        </p:spPr>
      </p:pic>
    </p:spTree>
  </p:cSld>
  <p:clrMapOvr>
    <a:masterClrMapping/>
  </p:clrMapOvr>
  <p:transition spd="slow">
    <p:cut/>
  </p:transition>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58" name="Shape 358"/>
        <p:cNvGrpSpPr/>
        <p:nvPr/>
      </p:nvGrpSpPr>
      <p:grpSpPr>
        <a:xfrm>
          <a:off x="0" y="0"/>
          <a:ext cx="0" cy="0"/>
          <a:chOff x="0" y="0"/>
          <a:chExt cx="0" cy="0"/>
        </a:xfrm>
      </p:grpSpPr>
      <p:sp>
        <p:nvSpPr>
          <p:cNvPr id="359" name="Shape 359"/>
          <p:cNvSpPr txBox="1"/>
          <p:nvPr>
            <p:ph type="title"/>
          </p:nvPr>
        </p:nvSpPr>
        <p:spPr>
          <a:xfrm>
            <a:off x="838200" y="332125"/>
            <a:ext cx="10515599" cy="545100"/>
          </a:xfrm>
          <a:prstGeom prst="rect">
            <a:avLst/>
          </a:prstGeom>
        </p:spPr>
        <p:txBody>
          <a:bodyPr anchorCtr="0" anchor="ctr" bIns="91425" lIns="91425" rIns="91425" tIns="91425">
            <a:noAutofit/>
          </a:bodyPr>
          <a:lstStyle/>
          <a:p>
            <a:pPr lvl="0">
              <a:spcBef>
                <a:spcPts val="0"/>
              </a:spcBef>
              <a:buClr>
                <a:schemeClr val="dk1"/>
              </a:buClr>
              <a:buSzPct val="25000"/>
              <a:buFont typeface="Arial"/>
              <a:buNone/>
            </a:pPr>
            <a:r>
              <a:rPr lang="en-IN"/>
              <a:t>Process Sequencing Module</a:t>
            </a:r>
          </a:p>
        </p:txBody>
      </p:sp>
      <p:sp>
        <p:nvSpPr>
          <p:cNvPr id="360" name="Shape 360"/>
          <p:cNvSpPr txBox="1"/>
          <p:nvPr>
            <p:ph idx="12" type="sldNum"/>
          </p:nvPr>
        </p:nvSpPr>
        <p:spPr>
          <a:xfrm>
            <a:off x="8610600" y="6356350"/>
            <a:ext cx="2743199" cy="365099"/>
          </a:xfrm>
          <a:prstGeom prst="rect">
            <a:avLst/>
          </a:prstGeom>
        </p:spPr>
        <p:txBody>
          <a:bodyPr anchorCtr="0" anchor="ctr" bIns="45700" lIns="91425" rIns="91425" tIns="45700">
            <a:noAutofit/>
          </a:bodyPr>
          <a:lstStyle/>
          <a:p>
            <a:pPr lvl="0">
              <a:spcBef>
                <a:spcPts val="0"/>
              </a:spcBef>
              <a:buClr>
                <a:srgbClr val="000000"/>
              </a:buClr>
              <a:buSzPct val="25000"/>
              <a:buFont typeface="Arial"/>
              <a:buNone/>
            </a:pPr>
            <a:fld id="{00000000-1234-1234-1234-123412341234}" type="slidenum">
              <a:rPr lang="en-IN"/>
              <a:t>‹#›</a:t>
            </a:fld>
          </a:p>
        </p:txBody>
      </p:sp>
      <p:pic>
        <p:nvPicPr>
          <p:cNvPr id="361" name="Shape 361"/>
          <p:cNvPicPr preferRelativeResize="0"/>
          <p:nvPr/>
        </p:nvPicPr>
        <p:blipFill>
          <a:blip r:embed="rId3">
            <a:alphaModFix/>
          </a:blip>
          <a:stretch>
            <a:fillRect/>
          </a:stretch>
        </p:blipFill>
        <p:spPr>
          <a:xfrm>
            <a:off x="1162375" y="1079350"/>
            <a:ext cx="9813750" cy="5136174"/>
          </a:xfrm>
          <a:prstGeom prst="rect">
            <a:avLst/>
          </a:prstGeom>
          <a:noFill/>
          <a:ln>
            <a:noFill/>
          </a:ln>
        </p:spPr>
      </p:pic>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4" name="Shape 104"/>
        <p:cNvGrpSpPr/>
        <p:nvPr/>
      </p:nvGrpSpPr>
      <p:grpSpPr>
        <a:xfrm>
          <a:off x="0" y="0"/>
          <a:ext cx="0" cy="0"/>
          <a:chOff x="0" y="0"/>
          <a:chExt cx="0" cy="0"/>
        </a:xfrm>
      </p:grpSpPr>
      <p:sp>
        <p:nvSpPr>
          <p:cNvPr id="105" name="Shape 105"/>
          <p:cNvSpPr txBox="1"/>
          <p:nvPr>
            <p:ph type="title"/>
          </p:nvPr>
        </p:nvSpPr>
        <p:spPr>
          <a:xfrm>
            <a:off x="838200" y="365125"/>
            <a:ext cx="10515599" cy="1325700"/>
          </a:xfrm>
          <a:prstGeom prst="rect">
            <a:avLst/>
          </a:prstGeom>
        </p:spPr>
        <p:txBody>
          <a:bodyPr anchorCtr="0" anchor="ctr" bIns="91425" lIns="91425" rIns="91425" tIns="91425">
            <a:noAutofit/>
          </a:bodyPr>
          <a:lstStyle/>
          <a:p>
            <a:pPr lvl="0">
              <a:spcBef>
                <a:spcPts val="0"/>
              </a:spcBef>
              <a:buNone/>
            </a:pPr>
            <a:r>
              <a:rPr lang="en-IN"/>
              <a:t>Introduction continued.</a:t>
            </a:r>
          </a:p>
        </p:txBody>
      </p:sp>
      <p:sp>
        <p:nvSpPr>
          <p:cNvPr id="106" name="Shape 106"/>
          <p:cNvSpPr txBox="1"/>
          <p:nvPr>
            <p:ph idx="1" type="body"/>
          </p:nvPr>
        </p:nvSpPr>
        <p:spPr>
          <a:xfrm>
            <a:off x="838200" y="1825625"/>
            <a:ext cx="10515599" cy="4351199"/>
          </a:xfrm>
          <a:prstGeom prst="rect">
            <a:avLst/>
          </a:prstGeom>
        </p:spPr>
        <p:txBody>
          <a:bodyPr anchorCtr="0" anchor="t" bIns="91425" lIns="91425" rIns="91425" tIns="91425">
            <a:noAutofit/>
          </a:bodyPr>
          <a:lstStyle/>
          <a:p>
            <a:pPr indent="0" lvl="0" marL="0" rtl="0">
              <a:lnSpc>
                <a:spcPct val="70000"/>
              </a:lnSpc>
              <a:spcBef>
                <a:spcPts val="0"/>
              </a:spcBef>
              <a:buNone/>
            </a:pPr>
            <a:r>
              <a:t/>
            </a:r>
            <a:endParaRPr sz="1960"/>
          </a:p>
          <a:p>
            <a:pPr indent="0" lvl="0" marL="0" rtl="0">
              <a:lnSpc>
                <a:spcPct val="70000"/>
              </a:lnSpc>
              <a:spcBef>
                <a:spcPts val="0"/>
              </a:spcBef>
              <a:buNone/>
            </a:pPr>
            <a:r>
              <a:t/>
            </a:r>
            <a:endParaRPr sz="1960"/>
          </a:p>
          <a:p>
            <a:pPr indent="0" lvl="0" marL="0" rtl="0">
              <a:lnSpc>
                <a:spcPct val="70000"/>
              </a:lnSpc>
              <a:spcBef>
                <a:spcPts val="0"/>
              </a:spcBef>
              <a:buNone/>
            </a:pPr>
            <a:r>
              <a:t/>
            </a:r>
            <a:endParaRPr sz="1960"/>
          </a:p>
          <a:p>
            <a:pPr indent="0" lvl="0" marL="0" rtl="0">
              <a:lnSpc>
                <a:spcPct val="70000"/>
              </a:lnSpc>
              <a:spcBef>
                <a:spcPts val="0"/>
              </a:spcBef>
              <a:buNone/>
            </a:pPr>
            <a:r>
              <a:t/>
            </a:r>
            <a:endParaRPr sz="1960"/>
          </a:p>
          <a:p>
            <a:pPr indent="0" lvl="0" marL="0" rtl="0">
              <a:lnSpc>
                <a:spcPct val="70000"/>
              </a:lnSpc>
              <a:spcBef>
                <a:spcPts val="0"/>
              </a:spcBef>
              <a:buNone/>
            </a:pPr>
            <a:r>
              <a:t/>
            </a:r>
            <a:endParaRPr sz="2000"/>
          </a:p>
        </p:txBody>
      </p:sp>
      <p:sp>
        <p:nvSpPr>
          <p:cNvPr id="107" name="Shape 107"/>
          <p:cNvSpPr txBox="1"/>
          <p:nvPr>
            <p:ph idx="12" type="sldNum"/>
          </p:nvPr>
        </p:nvSpPr>
        <p:spPr>
          <a:xfrm>
            <a:off x="8610600" y="6356350"/>
            <a:ext cx="2743199" cy="365099"/>
          </a:xfrm>
          <a:prstGeom prst="rect">
            <a:avLst/>
          </a:prstGeom>
        </p:spPr>
        <p:txBody>
          <a:bodyPr anchorCtr="0" anchor="ctr" bIns="45700" lIns="91425" rIns="91425" tIns="45700">
            <a:noAutofit/>
          </a:bodyPr>
          <a:lstStyle/>
          <a:p>
            <a:pPr lvl="0">
              <a:spcBef>
                <a:spcPts val="0"/>
              </a:spcBef>
              <a:buClr>
                <a:srgbClr val="000000"/>
              </a:buClr>
              <a:buSzPct val="25000"/>
              <a:buFont typeface="Arial"/>
              <a:buNone/>
            </a:pPr>
            <a:fld id="{00000000-1234-1234-1234-123412341234}" type="slidenum">
              <a:rPr lang="en-IN"/>
              <a:t>‹#›</a:t>
            </a:fld>
          </a:p>
        </p:txBody>
      </p:sp>
      <p:sp>
        <p:nvSpPr>
          <p:cNvPr id="108" name="Shape 108"/>
          <p:cNvSpPr/>
          <p:nvPr/>
        </p:nvSpPr>
        <p:spPr>
          <a:xfrm>
            <a:off x="838200" y="2851250"/>
            <a:ext cx="2913599" cy="1110600"/>
          </a:xfrm>
          <a:prstGeom prst="ellipse">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IN" sz="1800"/>
              <a:t>CAD :</a:t>
            </a:r>
          </a:p>
          <a:p>
            <a:pPr lvl="0">
              <a:spcBef>
                <a:spcPts val="0"/>
              </a:spcBef>
              <a:buNone/>
            </a:pPr>
            <a:r>
              <a:rPr lang="en-IN" sz="1800"/>
              <a:t>Input CAD drawing</a:t>
            </a:r>
            <a:r>
              <a:rPr lang="en-IN"/>
              <a:t> </a:t>
            </a:r>
          </a:p>
        </p:txBody>
      </p:sp>
      <p:sp>
        <p:nvSpPr>
          <p:cNvPr id="109" name="Shape 109"/>
          <p:cNvSpPr/>
          <p:nvPr/>
        </p:nvSpPr>
        <p:spPr>
          <a:xfrm>
            <a:off x="3346475" y="3246450"/>
            <a:ext cx="1035299" cy="365099"/>
          </a:xfrm>
          <a:prstGeom prst="right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10" name="Shape 110"/>
          <p:cNvSpPr/>
          <p:nvPr/>
        </p:nvSpPr>
        <p:spPr>
          <a:xfrm>
            <a:off x="4381775" y="2656175"/>
            <a:ext cx="2743199" cy="1725899"/>
          </a:xfrm>
          <a:prstGeom prst="roundRect">
            <a:avLst>
              <a:gd fmla="val 16667"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IN" sz="1800"/>
              <a:t>CAPP System:</a:t>
            </a:r>
          </a:p>
          <a:p>
            <a:pPr lvl="0">
              <a:spcBef>
                <a:spcPts val="0"/>
              </a:spcBef>
              <a:buNone/>
            </a:pPr>
            <a:r>
              <a:rPr lang="en-IN" sz="1800"/>
              <a:t>identifying object and processes with CAD drawing</a:t>
            </a:r>
            <a:r>
              <a:rPr lang="en-IN"/>
              <a:t>.</a:t>
            </a:r>
          </a:p>
        </p:txBody>
      </p:sp>
      <p:sp>
        <p:nvSpPr>
          <p:cNvPr id="111" name="Shape 111"/>
          <p:cNvSpPr/>
          <p:nvPr/>
        </p:nvSpPr>
        <p:spPr>
          <a:xfrm>
            <a:off x="6918025" y="3246450"/>
            <a:ext cx="1395600" cy="365099"/>
          </a:xfrm>
          <a:prstGeom prst="right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12" name="Shape 112"/>
          <p:cNvSpPr/>
          <p:nvPr/>
        </p:nvSpPr>
        <p:spPr>
          <a:xfrm>
            <a:off x="8388675" y="2611150"/>
            <a:ext cx="2551199" cy="1875899"/>
          </a:xfrm>
          <a:prstGeom prst="rightArrowCallout">
            <a:avLst>
              <a:gd fmla="val 25000" name="adj1"/>
              <a:gd fmla="val 25000" name="adj2"/>
              <a:gd fmla="val 25000" name="adj3"/>
              <a:gd fmla="val 64977" name="adj4"/>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rPr lang="en-IN" sz="1800"/>
              <a:t>Process plan fed to CAM </a:t>
            </a:r>
            <a:r>
              <a:rPr lang="en-IN"/>
              <a:t>.</a:t>
            </a:r>
          </a:p>
        </p:txBody>
      </p:sp>
      <p:sp>
        <p:nvSpPr>
          <p:cNvPr id="113" name="Shape 113"/>
          <p:cNvSpPr txBox="1"/>
          <p:nvPr/>
        </p:nvSpPr>
        <p:spPr>
          <a:xfrm>
            <a:off x="4035075" y="4997362"/>
            <a:ext cx="5728800" cy="743699"/>
          </a:xfrm>
          <a:prstGeom prst="rect">
            <a:avLst/>
          </a:prstGeom>
          <a:noFill/>
          <a:ln>
            <a:noFill/>
          </a:ln>
        </p:spPr>
        <p:txBody>
          <a:bodyPr anchorCtr="0" anchor="t" bIns="91425" lIns="91425" rIns="91425" tIns="91425">
            <a:noAutofit/>
          </a:bodyPr>
          <a:lstStyle/>
          <a:p>
            <a:pPr lvl="0">
              <a:spcBef>
                <a:spcPts val="0"/>
              </a:spcBef>
              <a:buNone/>
            </a:pPr>
            <a:r>
              <a:rPr lang="en-IN" sz="2400" u="sng"/>
              <a:t>CAD CAM integration in CAPP.</a:t>
            </a:r>
            <a:r>
              <a:rPr lang="en-IN" sz="2400"/>
              <a:t> </a:t>
            </a:r>
          </a:p>
        </p:txBody>
      </p:sp>
    </p:spTree>
  </p:cSld>
  <p:clrMapOvr>
    <a:masterClrMapping/>
  </p:clrMapOvr>
  <p:transition spd="slow">
    <p:cut/>
  </p:transition>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65" name="Shape 365"/>
        <p:cNvGrpSpPr/>
        <p:nvPr/>
      </p:nvGrpSpPr>
      <p:grpSpPr>
        <a:xfrm>
          <a:off x="0" y="0"/>
          <a:ext cx="0" cy="0"/>
          <a:chOff x="0" y="0"/>
          <a:chExt cx="0" cy="0"/>
        </a:xfrm>
      </p:grpSpPr>
      <p:sp>
        <p:nvSpPr>
          <p:cNvPr id="366" name="Shape 366"/>
          <p:cNvSpPr txBox="1"/>
          <p:nvPr>
            <p:ph type="title"/>
          </p:nvPr>
        </p:nvSpPr>
        <p:spPr>
          <a:xfrm>
            <a:off x="838200" y="365125"/>
            <a:ext cx="10515599" cy="1325700"/>
          </a:xfrm>
          <a:prstGeom prst="rect">
            <a:avLst/>
          </a:prstGeom>
        </p:spPr>
        <p:txBody>
          <a:bodyPr anchorCtr="0" anchor="ctr" bIns="91425" lIns="91425" rIns="91425" tIns="91425">
            <a:noAutofit/>
          </a:bodyPr>
          <a:lstStyle/>
          <a:p>
            <a:pPr lvl="0">
              <a:spcBef>
                <a:spcPts val="0"/>
              </a:spcBef>
              <a:buNone/>
            </a:pPr>
            <a:r>
              <a:rPr lang="en-IN"/>
              <a:t>Output Generating Module</a:t>
            </a:r>
          </a:p>
        </p:txBody>
      </p:sp>
      <p:sp>
        <p:nvSpPr>
          <p:cNvPr id="367" name="Shape 367"/>
          <p:cNvSpPr txBox="1"/>
          <p:nvPr>
            <p:ph idx="1" type="body"/>
          </p:nvPr>
        </p:nvSpPr>
        <p:spPr>
          <a:xfrm>
            <a:off x="838200" y="1825625"/>
            <a:ext cx="10515599" cy="4351199"/>
          </a:xfrm>
          <a:prstGeom prst="rect">
            <a:avLst/>
          </a:prstGeom>
        </p:spPr>
        <p:txBody>
          <a:bodyPr anchorCtr="0" anchor="t" bIns="91425" lIns="91425" rIns="91425" tIns="91425">
            <a:noAutofit/>
          </a:bodyPr>
          <a:lstStyle/>
          <a:p>
            <a:pPr indent="-228600" lvl="0" marL="457200" rtl="0">
              <a:spcBef>
                <a:spcPts val="0"/>
              </a:spcBef>
            </a:pPr>
            <a:r>
              <a:rPr lang="en-IN"/>
              <a:t>Objectives:</a:t>
            </a:r>
          </a:p>
          <a:p>
            <a:pPr indent="-228600" lvl="0" marL="914400" rtl="0">
              <a:spcBef>
                <a:spcPts val="0"/>
              </a:spcBef>
            </a:pPr>
            <a:r>
              <a:rPr lang="en-IN"/>
              <a:t>Route sheet is produced as an output.</a:t>
            </a:r>
          </a:p>
          <a:p>
            <a:pPr indent="-228600" lvl="0" marL="914400" rtl="0">
              <a:spcBef>
                <a:spcPts val="0"/>
              </a:spcBef>
              <a:buClr>
                <a:srgbClr val="252525"/>
              </a:buClr>
            </a:pPr>
            <a:r>
              <a:rPr lang="en-IN">
                <a:solidFill>
                  <a:srgbClr val="252525"/>
                </a:solidFill>
                <a:highlight>
                  <a:srgbClr val="FFFFFF"/>
                </a:highlight>
              </a:rPr>
              <a:t>Routings which specify operations, operation sequences, work centers, standards, tooling and fixtures.</a:t>
            </a:r>
          </a:p>
          <a:p>
            <a:pPr indent="-228600" lvl="0" marL="914400" rtl="0">
              <a:spcBef>
                <a:spcPts val="0"/>
              </a:spcBef>
              <a:buClr>
                <a:srgbClr val="252525"/>
              </a:buClr>
            </a:pPr>
            <a:r>
              <a:rPr lang="en-IN">
                <a:solidFill>
                  <a:srgbClr val="252525"/>
                </a:solidFill>
                <a:highlight>
                  <a:srgbClr val="FFFFFF"/>
                </a:highlight>
              </a:rPr>
              <a:t>Process plans which typically provide more detailed, step-by-step work instructions including dimensions related to individual operations, machining parameters, set-up instructions, and quality assurance checkpoints.</a:t>
            </a:r>
          </a:p>
          <a:p>
            <a:pPr indent="0" lvl="0" marL="0" rtl="0">
              <a:spcBef>
                <a:spcPts val="0"/>
              </a:spcBef>
              <a:buNone/>
            </a:pPr>
            <a:r>
              <a:t/>
            </a:r>
            <a:endParaRPr>
              <a:solidFill>
                <a:srgbClr val="252525"/>
              </a:solidFill>
              <a:highlight>
                <a:srgbClr val="FFFFFF"/>
              </a:highlight>
            </a:endParaRPr>
          </a:p>
          <a:p>
            <a:pPr indent="0" lvl="0" marL="457200" rtl="0">
              <a:spcBef>
                <a:spcPts val="0"/>
              </a:spcBef>
              <a:buNone/>
            </a:pPr>
            <a:r>
              <a:t/>
            </a:r>
            <a:endParaRPr>
              <a:solidFill>
                <a:srgbClr val="252525"/>
              </a:solidFill>
              <a:highlight>
                <a:srgbClr val="FFFFFF"/>
              </a:highlight>
            </a:endParaRPr>
          </a:p>
        </p:txBody>
      </p:sp>
      <p:sp>
        <p:nvSpPr>
          <p:cNvPr id="368" name="Shape 368"/>
          <p:cNvSpPr txBox="1"/>
          <p:nvPr>
            <p:ph idx="12" type="sldNum"/>
          </p:nvPr>
        </p:nvSpPr>
        <p:spPr>
          <a:xfrm>
            <a:off x="8610600" y="6356350"/>
            <a:ext cx="2743199" cy="365099"/>
          </a:xfrm>
          <a:prstGeom prst="rect">
            <a:avLst/>
          </a:prstGeom>
        </p:spPr>
        <p:txBody>
          <a:bodyPr anchorCtr="0" anchor="ctr" bIns="45700" lIns="91425" rIns="91425" tIns="45700">
            <a:noAutofit/>
          </a:bodyPr>
          <a:lstStyle/>
          <a:p>
            <a:pPr lvl="0">
              <a:spcBef>
                <a:spcPts val="0"/>
              </a:spcBef>
              <a:buClr>
                <a:srgbClr val="000000"/>
              </a:buClr>
              <a:buSzPct val="25000"/>
              <a:buFont typeface="Arial"/>
              <a:buNone/>
            </a:pPr>
            <a:fld id="{00000000-1234-1234-1234-123412341234}" type="slidenum">
              <a:rPr lang="en-IN"/>
              <a:t>‹#›</a:t>
            </a:fld>
          </a:p>
        </p:txBody>
      </p:sp>
    </p:spTree>
  </p:cSld>
  <p:clrMapOvr>
    <a:masterClrMapping/>
  </p:clrMapOvr>
  <p:transition spd="slow">
    <p:cut/>
  </p:transition>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72" name="Shape 372"/>
        <p:cNvGrpSpPr/>
        <p:nvPr/>
      </p:nvGrpSpPr>
      <p:grpSpPr>
        <a:xfrm>
          <a:off x="0" y="0"/>
          <a:ext cx="0" cy="0"/>
          <a:chOff x="0" y="0"/>
          <a:chExt cx="0" cy="0"/>
        </a:xfrm>
      </p:grpSpPr>
      <p:sp>
        <p:nvSpPr>
          <p:cNvPr id="373" name="Shape 373"/>
          <p:cNvSpPr txBox="1"/>
          <p:nvPr>
            <p:ph type="title"/>
          </p:nvPr>
        </p:nvSpPr>
        <p:spPr>
          <a:xfrm>
            <a:off x="838200" y="365125"/>
            <a:ext cx="10515599" cy="760500"/>
          </a:xfrm>
          <a:prstGeom prst="rect">
            <a:avLst/>
          </a:prstGeom>
        </p:spPr>
        <p:txBody>
          <a:bodyPr anchorCtr="0" anchor="ctr" bIns="91425" lIns="91425" rIns="91425" tIns="91425">
            <a:noAutofit/>
          </a:bodyPr>
          <a:lstStyle/>
          <a:p>
            <a:pPr lvl="0" rtl="0">
              <a:spcBef>
                <a:spcPts val="0"/>
              </a:spcBef>
              <a:buClr>
                <a:schemeClr val="dk1"/>
              </a:buClr>
              <a:buSzPct val="25000"/>
              <a:buFont typeface="Arial"/>
              <a:buNone/>
            </a:pPr>
            <a:r>
              <a:rPr lang="en-IN"/>
              <a:t>Output Generating Module Conti..</a:t>
            </a:r>
          </a:p>
          <a:p>
            <a:pPr lvl="0">
              <a:spcBef>
                <a:spcPts val="0"/>
              </a:spcBef>
              <a:buNone/>
            </a:pPr>
            <a:r>
              <a:t/>
            </a:r>
            <a:endParaRPr/>
          </a:p>
        </p:txBody>
      </p:sp>
      <p:sp>
        <p:nvSpPr>
          <p:cNvPr id="374" name="Shape 374"/>
          <p:cNvSpPr txBox="1"/>
          <p:nvPr>
            <p:ph idx="1" type="body"/>
          </p:nvPr>
        </p:nvSpPr>
        <p:spPr>
          <a:xfrm>
            <a:off x="838200" y="1825625"/>
            <a:ext cx="10515599" cy="4351199"/>
          </a:xfrm>
          <a:prstGeom prst="rect">
            <a:avLst/>
          </a:prstGeom>
        </p:spPr>
        <p:txBody>
          <a:bodyPr anchorCtr="0" anchor="t" bIns="91425" lIns="91425" rIns="91425" tIns="91425">
            <a:noAutofit/>
          </a:bodyPr>
          <a:lstStyle/>
          <a:p>
            <a:pPr lvl="0">
              <a:spcBef>
                <a:spcPts val="0"/>
              </a:spcBef>
              <a:buNone/>
            </a:pPr>
            <a:r>
              <a:t/>
            </a:r>
            <a:endParaRPr/>
          </a:p>
        </p:txBody>
      </p:sp>
      <p:sp>
        <p:nvSpPr>
          <p:cNvPr id="375" name="Shape 375"/>
          <p:cNvSpPr txBox="1"/>
          <p:nvPr>
            <p:ph idx="12" type="sldNum"/>
          </p:nvPr>
        </p:nvSpPr>
        <p:spPr>
          <a:xfrm>
            <a:off x="8610600" y="6356350"/>
            <a:ext cx="2743199" cy="365099"/>
          </a:xfrm>
          <a:prstGeom prst="rect">
            <a:avLst/>
          </a:prstGeom>
        </p:spPr>
        <p:txBody>
          <a:bodyPr anchorCtr="0" anchor="ctr" bIns="45700" lIns="91425" rIns="91425" tIns="45700">
            <a:noAutofit/>
          </a:bodyPr>
          <a:lstStyle/>
          <a:p>
            <a:pPr lvl="0">
              <a:spcBef>
                <a:spcPts val="0"/>
              </a:spcBef>
              <a:buClr>
                <a:srgbClr val="000000"/>
              </a:buClr>
              <a:buSzPct val="25000"/>
              <a:buFont typeface="Arial"/>
              <a:buNone/>
            </a:pPr>
            <a:fld id="{00000000-1234-1234-1234-123412341234}" type="slidenum">
              <a:rPr lang="en-IN"/>
              <a:t>‹#›</a:t>
            </a:fld>
          </a:p>
        </p:txBody>
      </p:sp>
      <p:pic>
        <p:nvPicPr>
          <p:cNvPr id="376" name="Shape 376"/>
          <p:cNvPicPr preferRelativeResize="0"/>
          <p:nvPr/>
        </p:nvPicPr>
        <p:blipFill>
          <a:blip r:embed="rId3">
            <a:alphaModFix/>
          </a:blip>
          <a:stretch>
            <a:fillRect/>
          </a:stretch>
        </p:blipFill>
        <p:spPr>
          <a:xfrm>
            <a:off x="913225" y="1020450"/>
            <a:ext cx="10596800" cy="5970399"/>
          </a:xfrm>
          <a:prstGeom prst="rect">
            <a:avLst/>
          </a:prstGeom>
          <a:noFill/>
          <a:ln>
            <a:noFill/>
          </a:ln>
        </p:spPr>
      </p:pic>
    </p:spTree>
  </p:cSld>
  <p:clrMapOvr>
    <a:masterClrMapping/>
  </p:clrMapOvr>
  <p:transition spd="slow">
    <p:cut/>
  </p:transition>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80" name="Shape 380"/>
        <p:cNvGrpSpPr/>
        <p:nvPr/>
      </p:nvGrpSpPr>
      <p:grpSpPr>
        <a:xfrm>
          <a:off x="0" y="0"/>
          <a:ext cx="0" cy="0"/>
          <a:chOff x="0" y="0"/>
          <a:chExt cx="0" cy="0"/>
        </a:xfrm>
      </p:grpSpPr>
      <p:sp>
        <p:nvSpPr>
          <p:cNvPr id="381" name="Shape 381"/>
          <p:cNvSpPr txBox="1"/>
          <p:nvPr>
            <p:ph type="title"/>
          </p:nvPr>
        </p:nvSpPr>
        <p:spPr>
          <a:xfrm>
            <a:off x="838200" y="225100"/>
            <a:ext cx="10515599" cy="780300"/>
          </a:xfrm>
          <a:prstGeom prst="rect">
            <a:avLst/>
          </a:prstGeom>
        </p:spPr>
        <p:txBody>
          <a:bodyPr anchorCtr="0" anchor="ctr" bIns="91425" lIns="91425" rIns="91425" tIns="91425">
            <a:noAutofit/>
          </a:bodyPr>
          <a:lstStyle/>
          <a:p>
            <a:pPr lvl="0">
              <a:spcBef>
                <a:spcPts val="0"/>
              </a:spcBef>
              <a:buNone/>
            </a:pPr>
            <a:r>
              <a:rPr lang="en-IN"/>
              <a:t>Knowledge Representation</a:t>
            </a:r>
          </a:p>
        </p:txBody>
      </p:sp>
      <p:sp>
        <p:nvSpPr>
          <p:cNvPr id="382" name="Shape 382"/>
          <p:cNvSpPr txBox="1"/>
          <p:nvPr>
            <p:ph idx="1" type="body"/>
          </p:nvPr>
        </p:nvSpPr>
        <p:spPr>
          <a:xfrm>
            <a:off x="838200" y="1200225"/>
            <a:ext cx="10515599" cy="5387699"/>
          </a:xfrm>
          <a:prstGeom prst="rect">
            <a:avLst/>
          </a:prstGeom>
        </p:spPr>
        <p:txBody>
          <a:bodyPr anchorCtr="0" anchor="t" bIns="91425" lIns="91425" rIns="91425" tIns="91425">
            <a:noAutofit/>
          </a:bodyPr>
          <a:lstStyle/>
          <a:p>
            <a:pPr indent="0" lvl="0" marL="0" rtl="0" algn="just">
              <a:spcBef>
                <a:spcPts val="0"/>
              </a:spcBef>
              <a:buNone/>
            </a:pPr>
            <a:r>
              <a:rPr b="1" lang="en-IN" sz="2400">
                <a:latin typeface="Arial"/>
                <a:ea typeface="Arial"/>
                <a:cs typeface="Arial"/>
                <a:sym typeface="Arial"/>
              </a:rPr>
              <a:t>Introduction :</a:t>
            </a:r>
          </a:p>
          <a:p>
            <a:pPr indent="-381000" lvl="0" marL="457200" rtl="0" algn="just">
              <a:spcBef>
                <a:spcPts val="0"/>
              </a:spcBef>
              <a:buSzPct val="100000"/>
              <a:buFont typeface="Arial"/>
            </a:pPr>
            <a:r>
              <a:rPr lang="en-IN" sz="2400">
                <a:latin typeface="Arial"/>
                <a:ea typeface="Arial"/>
                <a:cs typeface="Arial"/>
                <a:sym typeface="Arial"/>
              </a:rPr>
              <a:t>As we discussed , There are two approaches to the automation of process planning: </a:t>
            </a:r>
          </a:p>
          <a:p>
            <a:pPr indent="-381000" lvl="1" marL="914400" rtl="0" algn="just">
              <a:spcBef>
                <a:spcPts val="0"/>
              </a:spcBef>
              <a:buSzPct val="100000"/>
              <a:buFont typeface="Arial"/>
            </a:pPr>
            <a:r>
              <a:rPr lang="en-IN">
                <a:latin typeface="Arial"/>
                <a:ea typeface="Arial"/>
                <a:cs typeface="Arial"/>
                <a:sym typeface="Arial"/>
              </a:rPr>
              <a:t>V</a:t>
            </a:r>
            <a:r>
              <a:rPr lang="en-IN" sz="2400">
                <a:latin typeface="Arial"/>
                <a:ea typeface="Arial"/>
                <a:cs typeface="Arial"/>
                <a:sym typeface="Arial"/>
              </a:rPr>
              <a:t>ariant</a:t>
            </a:r>
          </a:p>
          <a:p>
            <a:pPr indent="-381000" lvl="1" marL="914400" rtl="0" algn="just">
              <a:spcBef>
                <a:spcPts val="0"/>
              </a:spcBef>
              <a:buSzPct val="100000"/>
              <a:buFont typeface="Arial"/>
            </a:pPr>
            <a:r>
              <a:rPr lang="en-IN">
                <a:latin typeface="Arial"/>
                <a:ea typeface="Arial"/>
                <a:cs typeface="Arial"/>
                <a:sym typeface="Arial"/>
              </a:rPr>
              <a:t>G</a:t>
            </a:r>
            <a:r>
              <a:rPr lang="en-IN" sz="2400">
                <a:latin typeface="Arial"/>
                <a:ea typeface="Arial"/>
                <a:cs typeface="Arial"/>
                <a:sym typeface="Arial"/>
              </a:rPr>
              <a:t>enerative. </a:t>
            </a:r>
          </a:p>
          <a:p>
            <a:pPr indent="0" lvl="0" marL="0" rtl="0" algn="just">
              <a:spcBef>
                <a:spcPts val="0"/>
              </a:spcBef>
              <a:buNone/>
            </a:pPr>
            <a:r>
              <a:t/>
            </a:r>
            <a:endParaRPr sz="2400">
              <a:latin typeface="Arial"/>
              <a:ea typeface="Arial"/>
              <a:cs typeface="Arial"/>
              <a:sym typeface="Arial"/>
            </a:endParaRPr>
          </a:p>
          <a:p>
            <a:pPr indent="-381000" lvl="0" marL="457200" rtl="0" algn="just">
              <a:spcBef>
                <a:spcPts val="0"/>
              </a:spcBef>
              <a:buSzPct val="100000"/>
              <a:buFont typeface="Arial"/>
            </a:pPr>
            <a:r>
              <a:rPr lang="en-IN" sz="2400">
                <a:latin typeface="Arial"/>
                <a:ea typeface="Arial"/>
                <a:cs typeface="Arial"/>
                <a:sym typeface="Arial"/>
              </a:rPr>
              <a:t>The variant approach is older and is based on the assumption that for a given part design there may be some similar parts that have been produced in the past. </a:t>
            </a:r>
          </a:p>
          <a:p>
            <a:pPr lvl="0" rtl="0" algn="just">
              <a:spcBef>
                <a:spcPts val="0"/>
              </a:spcBef>
              <a:buClr>
                <a:srgbClr val="000000"/>
              </a:buClr>
              <a:buSzPct val="110000"/>
              <a:buNone/>
            </a:pPr>
            <a:r>
              <a:t/>
            </a:r>
            <a:endParaRPr sz="1000">
              <a:latin typeface="Arial"/>
              <a:ea typeface="Arial"/>
              <a:cs typeface="Arial"/>
              <a:sym typeface="Arial"/>
            </a:endParaRPr>
          </a:p>
          <a:p>
            <a:pPr lvl="0" rtl="0" algn="just">
              <a:spcBef>
                <a:spcPts val="0"/>
              </a:spcBef>
              <a:buClr>
                <a:srgbClr val="000000"/>
              </a:buClr>
              <a:buSzPct val="39285"/>
              <a:buNone/>
            </a:pPr>
            <a:r>
              <a:t/>
            </a:r>
            <a:endParaRPr/>
          </a:p>
          <a:p>
            <a:pPr indent="0" lvl="0" marL="0" rtl="0" algn="just">
              <a:spcBef>
                <a:spcPts val="0"/>
              </a:spcBef>
              <a:buNone/>
            </a:pPr>
            <a:r>
              <a:t/>
            </a:r>
            <a:endParaRPr>
              <a:latin typeface="Arial"/>
              <a:ea typeface="Arial"/>
              <a:cs typeface="Arial"/>
              <a:sym typeface="Arial"/>
            </a:endParaRPr>
          </a:p>
          <a:p>
            <a:pPr lvl="0" algn="just">
              <a:spcBef>
                <a:spcPts val="0"/>
              </a:spcBef>
              <a:buNone/>
            </a:pPr>
            <a:r>
              <a:t/>
            </a:r>
            <a:endParaRPr/>
          </a:p>
        </p:txBody>
      </p:sp>
      <p:sp>
        <p:nvSpPr>
          <p:cNvPr id="383" name="Shape 383"/>
          <p:cNvSpPr txBox="1"/>
          <p:nvPr>
            <p:ph idx="12" type="sldNum"/>
          </p:nvPr>
        </p:nvSpPr>
        <p:spPr>
          <a:xfrm>
            <a:off x="8610600" y="6356350"/>
            <a:ext cx="2743199" cy="365099"/>
          </a:xfrm>
          <a:prstGeom prst="rect">
            <a:avLst/>
          </a:prstGeom>
        </p:spPr>
        <p:txBody>
          <a:bodyPr anchorCtr="0" anchor="ctr" bIns="45700" lIns="91425" rIns="91425" tIns="45700">
            <a:noAutofit/>
          </a:bodyPr>
          <a:lstStyle/>
          <a:p>
            <a:pPr lvl="0">
              <a:spcBef>
                <a:spcPts val="0"/>
              </a:spcBef>
              <a:buClr>
                <a:srgbClr val="000000"/>
              </a:buClr>
              <a:buSzPct val="25000"/>
              <a:buFont typeface="Arial"/>
              <a:buNone/>
            </a:pPr>
            <a:fld id="{00000000-1234-1234-1234-123412341234}" type="slidenum">
              <a:rPr lang="en-IN"/>
              <a:t>‹#›</a:t>
            </a:fld>
          </a:p>
        </p:txBody>
      </p:sp>
    </p:spTree>
  </p:cSld>
  <p:clrMapOvr>
    <a:masterClrMapping/>
  </p:clrMapOvr>
  <p:transition spd="slow">
    <p:cut/>
  </p:transition>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87" name="Shape 387"/>
        <p:cNvGrpSpPr/>
        <p:nvPr/>
      </p:nvGrpSpPr>
      <p:grpSpPr>
        <a:xfrm>
          <a:off x="0" y="0"/>
          <a:ext cx="0" cy="0"/>
          <a:chOff x="0" y="0"/>
          <a:chExt cx="0" cy="0"/>
        </a:xfrm>
      </p:grpSpPr>
      <p:sp>
        <p:nvSpPr>
          <p:cNvPr id="388" name="Shape 388"/>
          <p:cNvSpPr txBox="1"/>
          <p:nvPr>
            <p:ph type="title"/>
          </p:nvPr>
        </p:nvSpPr>
        <p:spPr>
          <a:xfrm>
            <a:off x="838200" y="365125"/>
            <a:ext cx="10515599" cy="1325700"/>
          </a:xfrm>
          <a:prstGeom prst="rect">
            <a:avLst/>
          </a:prstGeom>
        </p:spPr>
        <p:txBody>
          <a:bodyPr anchorCtr="0" anchor="ctr" bIns="91425" lIns="91425" rIns="91425" tIns="91425">
            <a:noAutofit/>
          </a:bodyPr>
          <a:lstStyle/>
          <a:p>
            <a:pPr lvl="0">
              <a:spcBef>
                <a:spcPts val="0"/>
              </a:spcBef>
              <a:buNone/>
            </a:pPr>
            <a:r>
              <a:rPr lang="en-IN"/>
              <a:t>Knowledge representation continued</a:t>
            </a:r>
          </a:p>
        </p:txBody>
      </p:sp>
      <p:sp>
        <p:nvSpPr>
          <p:cNvPr id="389" name="Shape 389"/>
          <p:cNvSpPr txBox="1"/>
          <p:nvPr>
            <p:ph idx="1" type="body"/>
          </p:nvPr>
        </p:nvSpPr>
        <p:spPr>
          <a:xfrm>
            <a:off x="838200" y="1825625"/>
            <a:ext cx="10515599" cy="4351199"/>
          </a:xfrm>
          <a:prstGeom prst="rect">
            <a:avLst/>
          </a:prstGeom>
        </p:spPr>
        <p:txBody>
          <a:bodyPr anchorCtr="0" anchor="t" bIns="91425" lIns="91425" rIns="91425" tIns="91425">
            <a:noAutofit/>
          </a:bodyPr>
          <a:lstStyle/>
          <a:p>
            <a:pPr indent="-381000" lvl="0" marL="457200" rtl="0" algn="just">
              <a:spcBef>
                <a:spcPts val="0"/>
              </a:spcBef>
              <a:buSzPct val="100000"/>
            </a:pPr>
            <a:r>
              <a:rPr lang="en-IN" sz="2400">
                <a:latin typeface="Arial"/>
                <a:ea typeface="Arial"/>
                <a:cs typeface="Arial"/>
                <a:sym typeface="Arial"/>
              </a:rPr>
              <a:t>The generative approach uses a different method. It produces an entirely new process plan for the new part design based on the design data and the available process planning knowledge. </a:t>
            </a:r>
          </a:p>
          <a:p>
            <a:pPr indent="-381000" lvl="1" marL="914400" rtl="0" algn="just">
              <a:spcBef>
                <a:spcPts val="1000"/>
              </a:spcBef>
              <a:buSzPct val="100000"/>
            </a:pPr>
            <a:r>
              <a:rPr lang="en-IN">
                <a:latin typeface="Arial"/>
                <a:ea typeface="Arial"/>
                <a:cs typeface="Arial"/>
                <a:sym typeface="Arial"/>
              </a:rPr>
              <a:t>This approach may use various ways to represent knowledge, decision tables, decision trees or AI techniques when it is called knowledge based process planning.</a:t>
            </a:r>
          </a:p>
          <a:p>
            <a:pPr indent="-381000" lvl="1" marL="914400" rtl="0" algn="just">
              <a:spcBef>
                <a:spcPts val="1000"/>
              </a:spcBef>
              <a:buSzPct val="100000"/>
            </a:pPr>
            <a:r>
              <a:rPr lang="en-IN">
                <a:latin typeface="Arial"/>
                <a:ea typeface="Arial"/>
                <a:cs typeface="Arial"/>
                <a:sym typeface="Arial"/>
              </a:rPr>
              <a:t>The main direction in developing a generative process planning system has been to use a rule based approach.</a:t>
            </a:r>
          </a:p>
          <a:p>
            <a:pPr lvl="0">
              <a:spcBef>
                <a:spcPts val="0"/>
              </a:spcBef>
              <a:buNone/>
            </a:pPr>
            <a:r>
              <a:t/>
            </a:r>
            <a:endParaRPr/>
          </a:p>
        </p:txBody>
      </p:sp>
      <p:sp>
        <p:nvSpPr>
          <p:cNvPr id="390" name="Shape 390"/>
          <p:cNvSpPr txBox="1"/>
          <p:nvPr>
            <p:ph idx="12" type="sldNum"/>
          </p:nvPr>
        </p:nvSpPr>
        <p:spPr>
          <a:xfrm>
            <a:off x="8610600" y="6356350"/>
            <a:ext cx="2743199" cy="365099"/>
          </a:xfrm>
          <a:prstGeom prst="rect">
            <a:avLst/>
          </a:prstGeom>
        </p:spPr>
        <p:txBody>
          <a:bodyPr anchorCtr="0" anchor="ctr" bIns="45700" lIns="91425" rIns="91425" tIns="45700">
            <a:noAutofit/>
          </a:bodyPr>
          <a:lstStyle/>
          <a:p>
            <a:pPr lvl="0">
              <a:spcBef>
                <a:spcPts val="0"/>
              </a:spcBef>
              <a:buClr>
                <a:srgbClr val="000000"/>
              </a:buClr>
              <a:buSzPct val="25000"/>
              <a:buFont typeface="Arial"/>
              <a:buNone/>
            </a:pPr>
            <a:fld id="{00000000-1234-1234-1234-123412341234}" type="slidenum">
              <a:rPr lang="en-IN"/>
              <a:t>‹#›</a:t>
            </a:fld>
          </a:p>
        </p:txBody>
      </p:sp>
    </p:spTree>
  </p:cSld>
  <p:clrMapOvr>
    <a:masterClrMapping/>
  </p:clrMapOvr>
  <p:transition spd="slow">
    <p:cut/>
  </p:transition>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94" name="Shape 394"/>
        <p:cNvGrpSpPr/>
        <p:nvPr/>
      </p:nvGrpSpPr>
      <p:grpSpPr>
        <a:xfrm>
          <a:off x="0" y="0"/>
          <a:ext cx="0" cy="0"/>
          <a:chOff x="0" y="0"/>
          <a:chExt cx="0" cy="0"/>
        </a:xfrm>
      </p:grpSpPr>
      <p:sp>
        <p:nvSpPr>
          <p:cNvPr id="395" name="Shape 395"/>
          <p:cNvSpPr txBox="1"/>
          <p:nvPr>
            <p:ph type="title"/>
          </p:nvPr>
        </p:nvSpPr>
        <p:spPr>
          <a:xfrm>
            <a:off x="838200" y="114300"/>
            <a:ext cx="10515599" cy="1745700"/>
          </a:xfrm>
          <a:prstGeom prst="rect">
            <a:avLst/>
          </a:prstGeom>
        </p:spPr>
        <p:txBody>
          <a:bodyPr anchorCtr="0" anchor="ctr" bIns="91425" lIns="91425" rIns="91425" tIns="91425">
            <a:noAutofit/>
          </a:bodyPr>
          <a:lstStyle/>
          <a:p>
            <a:pPr lvl="0" rtl="0">
              <a:spcBef>
                <a:spcPts val="0"/>
              </a:spcBef>
              <a:buClr>
                <a:schemeClr val="dk1"/>
              </a:buClr>
              <a:buSzPct val="25000"/>
              <a:buFont typeface="Arial"/>
              <a:buNone/>
            </a:pPr>
            <a:r>
              <a:t/>
            </a:r>
            <a:endParaRPr/>
          </a:p>
          <a:p>
            <a:pPr lvl="0" rtl="0">
              <a:spcBef>
                <a:spcPts val="0"/>
              </a:spcBef>
              <a:buClr>
                <a:schemeClr val="dk1"/>
              </a:buClr>
              <a:buSzPct val="25000"/>
              <a:buFont typeface="Arial"/>
              <a:buNone/>
            </a:pPr>
            <a:r>
              <a:rPr lang="en-IN"/>
              <a:t>Knowledge Representation Continued</a:t>
            </a:r>
          </a:p>
          <a:p>
            <a:pPr lvl="0">
              <a:spcBef>
                <a:spcPts val="0"/>
              </a:spcBef>
              <a:buNone/>
            </a:pPr>
            <a:r>
              <a:t/>
            </a:r>
            <a:endParaRPr/>
          </a:p>
        </p:txBody>
      </p:sp>
      <p:sp>
        <p:nvSpPr>
          <p:cNvPr id="396" name="Shape 396"/>
          <p:cNvSpPr txBox="1"/>
          <p:nvPr>
            <p:ph idx="1" type="body"/>
          </p:nvPr>
        </p:nvSpPr>
        <p:spPr>
          <a:xfrm>
            <a:off x="838200" y="1984675"/>
            <a:ext cx="10515599" cy="4506900"/>
          </a:xfrm>
          <a:prstGeom prst="rect">
            <a:avLst/>
          </a:prstGeom>
        </p:spPr>
        <p:txBody>
          <a:bodyPr anchorCtr="0" anchor="t" bIns="91425" lIns="91425" rIns="91425" tIns="91425">
            <a:noAutofit/>
          </a:bodyPr>
          <a:lstStyle/>
          <a:p>
            <a:pPr indent="-381000" lvl="0" marL="457200" rtl="0">
              <a:spcBef>
                <a:spcPts val="0"/>
              </a:spcBef>
              <a:buSzPct val="100000"/>
              <a:buFont typeface="Arial"/>
            </a:pPr>
            <a:r>
              <a:rPr lang="en-IN" sz="2400">
                <a:latin typeface="Arial"/>
                <a:ea typeface="Arial"/>
                <a:cs typeface="Arial"/>
                <a:sym typeface="Arial"/>
              </a:rPr>
              <a:t>Manufacturing knowledge base which consists of frame representation of knowledge that connects processes, machines, and tools.</a:t>
            </a:r>
          </a:p>
          <a:p>
            <a:pPr indent="0" lvl="0" marL="0" rtl="0">
              <a:spcBef>
                <a:spcPts val="0"/>
              </a:spcBef>
              <a:buNone/>
            </a:pPr>
            <a:r>
              <a:t/>
            </a:r>
            <a:endParaRPr sz="2400">
              <a:latin typeface="Arial"/>
              <a:ea typeface="Arial"/>
              <a:cs typeface="Arial"/>
              <a:sym typeface="Arial"/>
            </a:endParaRPr>
          </a:p>
          <a:p>
            <a:pPr indent="-381000" lvl="0" marL="457200" rtl="0">
              <a:spcBef>
                <a:spcPts val="0"/>
              </a:spcBef>
              <a:buSzPct val="100000"/>
            </a:pPr>
            <a:r>
              <a:rPr lang="en-IN" sz="2400">
                <a:latin typeface="Arial"/>
                <a:ea typeface="Arial"/>
                <a:cs typeface="Arial"/>
                <a:sym typeface="Arial"/>
              </a:rPr>
              <a:t>Knowledge representation scheme for process planning provides systematic links between design, process planning, and scheduling functions and allows their simultaneous execution in concurrent engineering environment.</a:t>
            </a:r>
          </a:p>
          <a:p>
            <a:pPr lvl="0" rtl="0">
              <a:spcBef>
                <a:spcPts val="0"/>
              </a:spcBef>
              <a:buClr>
                <a:schemeClr val="dk1"/>
              </a:buClr>
              <a:buSzPct val="45833"/>
              <a:buFont typeface="Arial"/>
              <a:buNone/>
            </a:pPr>
            <a:r>
              <a:t/>
            </a:r>
            <a:endParaRPr sz="2400">
              <a:latin typeface="Arial"/>
              <a:ea typeface="Arial"/>
              <a:cs typeface="Arial"/>
              <a:sym typeface="Arial"/>
            </a:endParaRPr>
          </a:p>
          <a:p>
            <a:pPr lvl="0">
              <a:spcBef>
                <a:spcPts val="0"/>
              </a:spcBef>
              <a:buNone/>
            </a:pPr>
            <a:r>
              <a:t/>
            </a:r>
            <a:endParaRPr sz="2400"/>
          </a:p>
        </p:txBody>
      </p:sp>
      <p:sp>
        <p:nvSpPr>
          <p:cNvPr id="397" name="Shape 397"/>
          <p:cNvSpPr txBox="1"/>
          <p:nvPr>
            <p:ph idx="12" type="sldNum"/>
          </p:nvPr>
        </p:nvSpPr>
        <p:spPr>
          <a:xfrm>
            <a:off x="8610600" y="6356350"/>
            <a:ext cx="2743199" cy="365099"/>
          </a:xfrm>
          <a:prstGeom prst="rect">
            <a:avLst/>
          </a:prstGeom>
        </p:spPr>
        <p:txBody>
          <a:bodyPr anchorCtr="0" anchor="ctr" bIns="45700" lIns="91425" rIns="91425" tIns="45700">
            <a:noAutofit/>
          </a:bodyPr>
          <a:lstStyle/>
          <a:p>
            <a:pPr lvl="0">
              <a:spcBef>
                <a:spcPts val="0"/>
              </a:spcBef>
              <a:buClr>
                <a:srgbClr val="000000"/>
              </a:buClr>
              <a:buSzPct val="25000"/>
              <a:buFont typeface="Arial"/>
              <a:buNone/>
            </a:pPr>
            <a:fld id="{00000000-1234-1234-1234-123412341234}" type="slidenum">
              <a:rPr lang="en-IN"/>
              <a:t>‹#›</a:t>
            </a:fld>
          </a:p>
        </p:txBody>
      </p:sp>
    </p:spTree>
  </p:cSld>
  <p:clrMapOvr>
    <a:masterClrMapping/>
  </p:clrMapOvr>
  <p:transition spd="slow">
    <p:cut/>
  </p:transition>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01" name="Shape 401"/>
        <p:cNvGrpSpPr/>
        <p:nvPr/>
      </p:nvGrpSpPr>
      <p:grpSpPr>
        <a:xfrm>
          <a:off x="0" y="0"/>
          <a:ext cx="0" cy="0"/>
          <a:chOff x="0" y="0"/>
          <a:chExt cx="0" cy="0"/>
        </a:xfrm>
      </p:grpSpPr>
      <p:sp>
        <p:nvSpPr>
          <p:cNvPr id="402" name="Shape 402"/>
          <p:cNvSpPr txBox="1"/>
          <p:nvPr>
            <p:ph type="title"/>
          </p:nvPr>
        </p:nvSpPr>
        <p:spPr>
          <a:xfrm>
            <a:off x="838200" y="365125"/>
            <a:ext cx="10515599" cy="1635299"/>
          </a:xfrm>
          <a:prstGeom prst="rect">
            <a:avLst/>
          </a:prstGeom>
        </p:spPr>
        <p:txBody>
          <a:bodyPr anchorCtr="0" anchor="ctr" bIns="91425" lIns="91425" rIns="91425" tIns="91425">
            <a:noAutofit/>
          </a:bodyPr>
          <a:lstStyle/>
          <a:p>
            <a:pPr lvl="0" rtl="0">
              <a:spcBef>
                <a:spcPts val="0"/>
              </a:spcBef>
              <a:buNone/>
            </a:pPr>
            <a:r>
              <a:t/>
            </a:r>
            <a:endParaRPr b="1">
              <a:latin typeface="Arial"/>
              <a:ea typeface="Arial"/>
              <a:cs typeface="Arial"/>
              <a:sym typeface="Arial"/>
            </a:endParaRPr>
          </a:p>
          <a:p>
            <a:pPr lvl="0" rtl="0">
              <a:spcBef>
                <a:spcPts val="0"/>
              </a:spcBef>
              <a:buClr>
                <a:schemeClr val="dk1"/>
              </a:buClr>
              <a:buSzPct val="25000"/>
              <a:buFont typeface="Arial"/>
              <a:buNone/>
            </a:pPr>
            <a:r>
              <a:rPr lang="en-IN">
                <a:latin typeface="Arial"/>
                <a:ea typeface="Arial"/>
                <a:cs typeface="Arial"/>
                <a:sym typeface="Arial"/>
              </a:rPr>
              <a:t>Knowledge Requirements In Process</a:t>
            </a:r>
          </a:p>
          <a:p>
            <a:pPr lvl="0" rtl="0">
              <a:spcBef>
                <a:spcPts val="0"/>
              </a:spcBef>
              <a:buClr>
                <a:schemeClr val="dk1"/>
              </a:buClr>
              <a:buSzPct val="25000"/>
              <a:buFont typeface="Arial"/>
              <a:buNone/>
            </a:pPr>
            <a:r>
              <a:rPr lang="en-IN">
                <a:latin typeface="Arial"/>
                <a:ea typeface="Arial"/>
                <a:cs typeface="Arial"/>
                <a:sym typeface="Arial"/>
              </a:rPr>
              <a:t>Planning</a:t>
            </a:r>
          </a:p>
          <a:p>
            <a:pPr lvl="0" rtl="0">
              <a:spcBef>
                <a:spcPts val="0"/>
              </a:spcBef>
              <a:buClr>
                <a:schemeClr val="dk1"/>
              </a:buClr>
              <a:buSzPct val="84615"/>
              <a:buFont typeface="Arial"/>
              <a:buNone/>
            </a:pPr>
            <a:r>
              <a:t/>
            </a:r>
            <a:endParaRPr b="1" sz="1300">
              <a:latin typeface="Arial"/>
              <a:ea typeface="Arial"/>
              <a:cs typeface="Arial"/>
              <a:sym typeface="Arial"/>
            </a:endParaRPr>
          </a:p>
          <a:p>
            <a:pPr lvl="0">
              <a:spcBef>
                <a:spcPts val="0"/>
              </a:spcBef>
              <a:buNone/>
            </a:pPr>
            <a:r>
              <a:t/>
            </a:r>
            <a:endParaRPr/>
          </a:p>
        </p:txBody>
      </p:sp>
      <p:sp>
        <p:nvSpPr>
          <p:cNvPr id="403" name="Shape 403"/>
          <p:cNvSpPr txBox="1"/>
          <p:nvPr>
            <p:ph idx="1" type="body"/>
          </p:nvPr>
        </p:nvSpPr>
        <p:spPr>
          <a:xfrm>
            <a:off x="838200" y="2506800"/>
            <a:ext cx="10515599" cy="3343200"/>
          </a:xfrm>
          <a:prstGeom prst="rect">
            <a:avLst/>
          </a:prstGeom>
        </p:spPr>
        <p:txBody>
          <a:bodyPr anchorCtr="0" anchor="t" bIns="91425" lIns="91425" rIns="91425" tIns="91425">
            <a:noAutofit/>
          </a:bodyPr>
          <a:lstStyle/>
          <a:p>
            <a:pPr indent="-381000" lvl="0" marL="457200" rtl="0">
              <a:spcBef>
                <a:spcPts val="0"/>
              </a:spcBef>
              <a:buSzPct val="100000"/>
              <a:buFont typeface="Arial"/>
            </a:pPr>
            <a:r>
              <a:rPr lang="en-IN" sz="2400">
                <a:latin typeface="Arial"/>
                <a:ea typeface="Arial"/>
                <a:cs typeface="Arial"/>
                <a:sym typeface="Arial"/>
              </a:rPr>
              <a:t>Various forms of knowledge used in process planning relate to the objects (entities in the manufacturing environment) and connections between them.</a:t>
            </a:r>
          </a:p>
          <a:p>
            <a:pPr indent="0" lvl="0" marL="0" rtl="0">
              <a:spcBef>
                <a:spcPts val="0"/>
              </a:spcBef>
              <a:buNone/>
            </a:pPr>
            <a:r>
              <a:t/>
            </a:r>
            <a:endParaRPr sz="2400">
              <a:latin typeface="Arial"/>
              <a:ea typeface="Arial"/>
              <a:cs typeface="Arial"/>
              <a:sym typeface="Arial"/>
            </a:endParaRPr>
          </a:p>
          <a:p>
            <a:pPr indent="-381000" lvl="0" marL="457200" rtl="0">
              <a:spcBef>
                <a:spcPts val="0"/>
              </a:spcBef>
              <a:buSzPct val="100000"/>
              <a:buFont typeface="Arial"/>
            </a:pPr>
            <a:r>
              <a:rPr lang="en-IN" sz="2400">
                <a:latin typeface="Arial"/>
                <a:ea typeface="Arial"/>
                <a:cs typeface="Arial"/>
                <a:sym typeface="Arial"/>
              </a:rPr>
              <a:t>They include the knowledge of part design, manufacturing operations, tools, machines, and the relationships between these entities.</a:t>
            </a:r>
          </a:p>
          <a:p>
            <a:pPr lvl="0" rtl="0">
              <a:spcBef>
                <a:spcPts val="0"/>
              </a:spcBef>
              <a:buClr>
                <a:schemeClr val="dk1"/>
              </a:buClr>
              <a:buSzPct val="45833"/>
              <a:buFont typeface="Arial"/>
              <a:buNone/>
            </a:pPr>
            <a:r>
              <a:t/>
            </a:r>
            <a:endParaRPr sz="2400">
              <a:latin typeface="Arial"/>
              <a:ea typeface="Arial"/>
              <a:cs typeface="Arial"/>
              <a:sym typeface="Arial"/>
            </a:endParaRPr>
          </a:p>
          <a:p>
            <a:pPr lvl="0">
              <a:spcBef>
                <a:spcPts val="0"/>
              </a:spcBef>
              <a:buNone/>
            </a:pPr>
            <a:r>
              <a:t/>
            </a:r>
            <a:endParaRPr sz="2400"/>
          </a:p>
        </p:txBody>
      </p:sp>
      <p:sp>
        <p:nvSpPr>
          <p:cNvPr id="404" name="Shape 404"/>
          <p:cNvSpPr txBox="1"/>
          <p:nvPr>
            <p:ph idx="12" type="sldNum"/>
          </p:nvPr>
        </p:nvSpPr>
        <p:spPr>
          <a:xfrm>
            <a:off x="8610600" y="6356350"/>
            <a:ext cx="2743199" cy="365099"/>
          </a:xfrm>
          <a:prstGeom prst="rect">
            <a:avLst/>
          </a:prstGeom>
        </p:spPr>
        <p:txBody>
          <a:bodyPr anchorCtr="0" anchor="ctr" bIns="45700" lIns="91425" rIns="91425" tIns="45700">
            <a:noAutofit/>
          </a:bodyPr>
          <a:lstStyle/>
          <a:p>
            <a:pPr lvl="0">
              <a:spcBef>
                <a:spcPts val="0"/>
              </a:spcBef>
              <a:buClr>
                <a:srgbClr val="000000"/>
              </a:buClr>
              <a:buSzPct val="25000"/>
              <a:buFont typeface="Arial"/>
              <a:buNone/>
            </a:pPr>
            <a:fld id="{00000000-1234-1234-1234-123412341234}" type="slidenum">
              <a:rPr lang="en-IN"/>
              <a:t>‹#›</a:t>
            </a:fld>
          </a:p>
        </p:txBody>
      </p:sp>
    </p:spTree>
  </p:cSld>
  <p:clrMapOvr>
    <a:masterClrMapping/>
  </p:clrMapOvr>
  <p:transition spd="slow">
    <p:cut/>
  </p:transition>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08" name="Shape 408"/>
        <p:cNvGrpSpPr/>
        <p:nvPr/>
      </p:nvGrpSpPr>
      <p:grpSpPr>
        <a:xfrm>
          <a:off x="0" y="0"/>
          <a:ext cx="0" cy="0"/>
          <a:chOff x="0" y="0"/>
          <a:chExt cx="0" cy="0"/>
        </a:xfrm>
      </p:grpSpPr>
      <p:sp>
        <p:nvSpPr>
          <p:cNvPr id="409" name="Shape 409"/>
          <p:cNvSpPr txBox="1"/>
          <p:nvPr>
            <p:ph type="title"/>
          </p:nvPr>
        </p:nvSpPr>
        <p:spPr>
          <a:xfrm>
            <a:off x="838200" y="365125"/>
            <a:ext cx="10515599" cy="1325700"/>
          </a:xfrm>
          <a:prstGeom prst="rect">
            <a:avLst/>
          </a:prstGeom>
        </p:spPr>
        <p:txBody>
          <a:bodyPr anchorCtr="0" anchor="ctr" bIns="91425" lIns="91425" rIns="91425" tIns="91425">
            <a:noAutofit/>
          </a:bodyPr>
          <a:lstStyle/>
          <a:p>
            <a:pPr lvl="0">
              <a:spcBef>
                <a:spcPts val="0"/>
              </a:spcBef>
              <a:buNone/>
            </a:pPr>
            <a:r>
              <a:rPr lang="en-IN"/>
              <a:t>Advantages</a:t>
            </a:r>
          </a:p>
        </p:txBody>
      </p:sp>
      <p:sp>
        <p:nvSpPr>
          <p:cNvPr id="410" name="Shape 410"/>
          <p:cNvSpPr txBox="1"/>
          <p:nvPr>
            <p:ph idx="1" type="body"/>
          </p:nvPr>
        </p:nvSpPr>
        <p:spPr>
          <a:xfrm>
            <a:off x="838200" y="1825625"/>
            <a:ext cx="10515599" cy="4351199"/>
          </a:xfrm>
          <a:prstGeom prst="rect">
            <a:avLst/>
          </a:prstGeom>
        </p:spPr>
        <p:txBody>
          <a:bodyPr anchorCtr="0" anchor="t" bIns="91425" lIns="91425" rIns="91425" tIns="91425">
            <a:noAutofit/>
          </a:bodyPr>
          <a:lstStyle/>
          <a:p>
            <a:pPr indent="-228600" lvl="0" marL="457200" rtl="0">
              <a:spcBef>
                <a:spcPts val="0"/>
              </a:spcBef>
            </a:pPr>
            <a:r>
              <a:rPr lang="en-IN"/>
              <a:t>Increased productivity of process planners.</a:t>
            </a:r>
          </a:p>
          <a:p>
            <a:pPr indent="-228600" lvl="0" marL="457200" rtl="0">
              <a:spcBef>
                <a:spcPts val="0"/>
              </a:spcBef>
            </a:pPr>
            <a:r>
              <a:rPr lang="en-IN"/>
              <a:t>Reduction in process planning effort</a:t>
            </a:r>
          </a:p>
          <a:p>
            <a:pPr indent="-228600" lvl="0" marL="457200" rtl="0">
              <a:spcBef>
                <a:spcPts val="0"/>
              </a:spcBef>
            </a:pPr>
            <a:r>
              <a:rPr lang="en-IN"/>
              <a:t>Savings in direct labor</a:t>
            </a:r>
          </a:p>
          <a:p>
            <a:pPr indent="-228600" lvl="0" marL="457200" rtl="0">
              <a:spcBef>
                <a:spcPts val="0"/>
              </a:spcBef>
            </a:pPr>
            <a:r>
              <a:rPr lang="en-IN"/>
              <a:t>Savings in material</a:t>
            </a:r>
          </a:p>
          <a:p>
            <a:pPr indent="-228600" lvl="0" marL="457200" rtl="0">
              <a:spcBef>
                <a:spcPts val="0"/>
              </a:spcBef>
            </a:pPr>
            <a:r>
              <a:rPr lang="en-IN"/>
              <a:t>Process rationalization and standardization</a:t>
            </a:r>
          </a:p>
          <a:p>
            <a:pPr indent="-228600" lvl="0" marL="457200" rtl="0">
              <a:spcBef>
                <a:spcPts val="0"/>
              </a:spcBef>
            </a:pPr>
            <a:r>
              <a:rPr lang="en-IN"/>
              <a:t>Reduced process planning and production lead time; faster response to engineering changes</a:t>
            </a:r>
          </a:p>
          <a:p>
            <a:pPr indent="-228600" lvl="0" marL="457200" rtl="0">
              <a:spcBef>
                <a:spcPts val="0"/>
              </a:spcBef>
            </a:pPr>
            <a:r>
              <a:rPr lang="en-IN"/>
              <a:t>Greater process plan consistency, access to up to date information in a central database</a:t>
            </a:r>
          </a:p>
        </p:txBody>
      </p:sp>
      <p:sp>
        <p:nvSpPr>
          <p:cNvPr id="411" name="Shape 411"/>
          <p:cNvSpPr txBox="1"/>
          <p:nvPr>
            <p:ph idx="12" type="sldNum"/>
          </p:nvPr>
        </p:nvSpPr>
        <p:spPr>
          <a:xfrm>
            <a:off x="8610600" y="6356350"/>
            <a:ext cx="2743199" cy="365099"/>
          </a:xfrm>
          <a:prstGeom prst="rect">
            <a:avLst/>
          </a:prstGeom>
        </p:spPr>
        <p:txBody>
          <a:bodyPr anchorCtr="0" anchor="ctr" bIns="45700" lIns="91425" rIns="91425" tIns="45700">
            <a:noAutofit/>
          </a:bodyPr>
          <a:lstStyle/>
          <a:p>
            <a:pPr lvl="0">
              <a:spcBef>
                <a:spcPts val="0"/>
              </a:spcBef>
              <a:buClr>
                <a:srgbClr val="000000"/>
              </a:buClr>
              <a:buSzPct val="25000"/>
              <a:buFont typeface="Arial"/>
              <a:buNone/>
            </a:pPr>
            <a:fld id="{00000000-1234-1234-1234-123412341234}" type="slidenum">
              <a:rPr lang="en-IN"/>
              <a:t>‹#›</a:t>
            </a:fld>
          </a:p>
        </p:txBody>
      </p:sp>
    </p:spTree>
  </p:cSld>
  <p:clrMapOvr>
    <a:masterClrMapping/>
  </p:clrMapOvr>
  <p:transition spd="slow">
    <p:cut/>
  </p:transition>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15" name="Shape 415"/>
        <p:cNvGrpSpPr/>
        <p:nvPr/>
      </p:nvGrpSpPr>
      <p:grpSpPr>
        <a:xfrm>
          <a:off x="0" y="0"/>
          <a:ext cx="0" cy="0"/>
          <a:chOff x="0" y="0"/>
          <a:chExt cx="0" cy="0"/>
        </a:xfrm>
      </p:grpSpPr>
      <p:sp>
        <p:nvSpPr>
          <p:cNvPr id="416" name="Shape 416"/>
          <p:cNvSpPr txBox="1"/>
          <p:nvPr>
            <p:ph idx="1" type="body"/>
          </p:nvPr>
        </p:nvSpPr>
        <p:spPr>
          <a:xfrm>
            <a:off x="838200" y="1825625"/>
            <a:ext cx="10515599" cy="4351199"/>
          </a:xfrm>
          <a:prstGeom prst="rect">
            <a:avLst/>
          </a:prstGeom>
        </p:spPr>
        <p:txBody>
          <a:bodyPr anchorCtr="0" anchor="t" bIns="91425" lIns="91425" rIns="91425" tIns="91425">
            <a:noAutofit/>
          </a:bodyPr>
          <a:lstStyle/>
          <a:p>
            <a:pPr indent="0" lvl="0" marL="0" rtl="0">
              <a:spcBef>
                <a:spcPts val="0"/>
              </a:spcBef>
              <a:buNone/>
            </a:pPr>
            <a:r>
              <a:t/>
            </a:r>
            <a:endParaRPr/>
          </a:p>
          <a:p>
            <a:pPr indent="-228600" lvl="0" marL="457200" rtl="0">
              <a:spcBef>
                <a:spcPts val="0"/>
              </a:spcBef>
            </a:pPr>
            <a:r>
              <a:rPr lang="en-IN"/>
              <a:t>Improved cost estimating procedures and fewer calculation errors</a:t>
            </a:r>
          </a:p>
          <a:p>
            <a:pPr indent="-228600" lvl="0" marL="457200" rtl="0">
              <a:spcBef>
                <a:spcPts val="0"/>
              </a:spcBef>
            </a:pPr>
            <a:r>
              <a:rPr lang="en-IN"/>
              <a:t>More complete and detailed process plans</a:t>
            </a:r>
          </a:p>
          <a:p>
            <a:pPr indent="-228600" lvl="0" marL="457200" rtl="0">
              <a:spcBef>
                <a:spcPts val="0"/>
              </a:spcBef>
            </a:pPr>
            <a:r>
              <a:rPr lang="en-IN"/>
              <a:t>Improved production scheduling and capacity utilization</a:t>
            </a:r>
          </a:p>
          <a:p>
            <a:pPr indent="-228600" lvl="0" marL="457200" rtl="0">
              <a:spcBef>
                <a:spcPts val="0"/>
              </a:spcBef>
            </a:pPr>
            <a:r>
              <a:rPr lang="en-IN"/>
              <a:t>Improved ability to introduce new manufacturing technology and rapidly update process plans to utilize the improved technology</a:t>
            </a:r>
          </a:p>
          <a:p>
            <a:pPr lvl="0">
              <a:spcBef>
                <a:spcPts val="0"/>
              </a:spcBef>
              <a:buNone/>
            </a:pPr>
            <a:r>
              <a:t/>
            </a:r>
            <a:endParaRPr/>
          </a:p>
        </p:txBody>
      </p:sp>
      <p:sp>
        <p:nvSpPr>
          <p:cNvPr id="417" name="Shape 417"/>
          <p:cNvSpPr txBox="1"/>
          <p:nvPr>
            <p:ph idx="12" type="sldNum"/>
          </p:nvPr>
        </p:nvSpPr>
        <p:spPr>
          <a:xfrm>
            <a:off x="8610600" y="6356350"/>
            <a:ext cx="2743199" cy="365099"/>
          </a:xfrm>
          <a:prstGeom prst="rect">
            <a:avLst/>
          </a:prstGeom>
        </p:spPr>
        <p:txBody>
          <a:bodyPr anchorCtr="0" anchor="ctr" bIns="45700" lIns="91425" rIns="91425" tIns="45700">
            <a:noAutofit/>
          </a:bodyPr>
          <a:lstStyle/>
          <a:p>
            <a:pPr lvl="0">
              <a:spcBef>
                <a:spcPts val="0"/>
              </a:spcBef>
              <a:buClr>
                <a:srgbClr val="000000"/>
              </a:buClr>
              <a:buSzPct val="25000"/>
              <a:buFont typeface="Arial"/>
              <a:buNone/>
            </a:pPr>
            <a:fld id="{00000000-1234-1234-1234-123412341234}" type="slidenum">
              <a:rPr lang="en-IN"/>
              <a:t>‹#›</a:t>
            </a:fld>
          </a:p>
        </p:txBody>
      </p:sp>
      <p:sp>
        <p:nvSpPr>
          <p:cNvPr id="418" name="Shape 418"/>
          <p:cNvSpPr txBox="1"/>
          <p:nvPr>
            <p:ph type="title"/>
          </p:nvPr>
        </p:nvSpPr>
        <p:spPr>
          <a:xfrm>
            <a:off x="838200" y="365125"/>
            <a:ext cx="10515599" cy="1325700"/>
          </a:xfrm>
          <a:prstGeom prst="rect">
            <a:avLst/>
          </a:prstGeom>
        </p:spPr>
        <p:txBody>
          <a:bodyPr anchorCtr="0" anchor="ctr" bIns="91425" lIns="91425" rIns="91425" tIns="91425">
            <a:noAutofit/>
          </a:bodyPr>
          <a:lstStyle/>
          <a:p>
            <a:pPr lvl="0">
              <a:spcBef>
                <a:spcPts val="0"/>
              </a:spcBef>
              <a:buNone/>
            </a:pPr>
            <a:r>
              <a:rPr lang="en-IN"/>
              <a:t>Advantages Continued</a:t>
            </a:r>
          </a:p>
        </p:txBody>
      </p:sp>
    </p:spTree>
  </p:cSld>
  <p:clrMapOvr>
    <a:masterClrMapping/>
  </p:clrMapOvr>
  <p:transition spd="slow">
    <p:cut/>
  </p:transition>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22" name="Shape 422"/>
        <p:cNvGrpSpPr/>
        <p:nvPr/>
      </p:nvGrpSpPr>
      <p:grpSpPr>
        <a:xfrm>
          <a:off x="0" y="0"/>
          <a:ext cx="0" cy="0"/>
          <a:chOff x="0" y="0"/>
          <a:chExt cx="0" cy="0"/>
        </a:xfrm>
      </p:grpSpPr>
      <p:sp>
        <p:nvSpPr>
          <p:cNvPr id="423" name="Shape 423"/>
          <p:cNvSpPr txBox="1"/>
          <p:nvPr>
            <p:ph type="title"/>
          </p:nvPr>
        </p:nvSpPr>
        <p:spPr>
          <a:xfrm>
            <a:off x="838200" y="365125"/>
            <a:ext cx="10515599" cy="1325700"/>
          </a:xfrm>
          <a:prstGeom prst="rect">
            <a:avLst/>
          </a:prstGeom>
        </p:spPr>
        <p:txBody>
          <a:bodyPr anchorCtr="0" anchor="ctr" bIns="91425" lIns="91425" rIns="91425" tIns="91425">
            <a:noAutofit/>
          </a:bodyPr>
          <a:lstStyle/>
          <a:p>
            <a:pPr lvl="0">
              <a:spcBef>
                <a:spcPts val="0"/>
              </a:spcBef>
              <a:buNone/>
            </a:pPr>
            <a:r>
              <a:rPr lang="en-IN"/>
              <a:t>Future Scope</a:t>
            </a:r>
          </a:p>
        </p:txBody>
      </p:sp>
      <p:sp>
        <p:nvSpPr>
          <p:cNvPr id="424" name="Shape 424"/>
          <p:cNvSpPr txBox="1"/>
          <p:nvPr>
            <p:ph idx="1" type="body"/>
          </p:nvPr>
        </p:nvSpPr>
        <p:spPr>
          <a:xfrm>
            <a:off x="838200" y="1825625"/>
            <a:ext cx="10515599" cy="4351199"/>
          </a:xfrm>
          <a:prstGeom prst="rect">
            <a:avLst/>
          </a:prstGeom>
        </p:spPr>
        <p:txBody>
          <a:bodyPr anchorCtr="0" anchor="t" bIns="91425" lIns="91425" rIns="91425" tIns="91425">
            <a:noAutofit/>
          </a:bodyPr>
          <a:lstStyle/>
          <a:p>
            <a:pPr indent="-228600" lvl="0" marL="457200" rtl="0">
              <a:spcBef>
                <a:spcPts val="0"/>
              </a:spcBef>
            </a:pPr>
            <a:r>
              <a:rPr lang="en-IN"/>
              <a:t>Generative or dynamic CAPP is the main focus of development, the ability to automatically generate production plans for new products</a:t>
            </a:r>
          </a:p>
          <a:p>
            <a:pPr indent="-228600" lvl="0" marL="457200" rtl="0">
              <a:spcBef>
                <a:spcPts val="0"/>
              </a:spcBef>
            </a:pPr>
            <a:r>
              <a:rPr lang="en-IN"/>
              <a:t>Dynamically update production plans on the basis of resource availability. </a:t>
            </a:r>
          </a:p>
          <a:p>
            <a:pPr indent="-228600" lvl="0" marL="457200">
              <a:spcBef>
                <a:spcPts val="0"/>
              </a:spcBef>
            </a:pPr>
            <a:r>
              <a:rPr lang="en-IN"/>
              <a:t>It use iterative methods, where simple production plans are applied to automatic CAD/CAM development to refine the initial production plan.</a:t>
            </a:r>
          </a:p>
        </p:txBody>
      </p:sp>
      <p:sp>
        <p:nvSpPr>
          <p:cNvPr id="425" name="Shape 425"/>
          <p:cNvSpPr txBox="1"/>
          <p:nvPr>
            <p:ph idx="12" type="sldNum"/>
          </p:nvPr>
        </p:nvSpPr>
        <p:spPr>
          <a:xfrm>
            <a:off x="8610600" y="6356350"/>
            <a:ext cx="2743199" cy="365099"/>
          </a:xfrm>
          <a:prstGeom prst="rect">
            <a:avLst/>
          </a:prstGeom>
        </p:spPr>
        <p:txBody>
          <a:bodyPr anchorCtr="0" anchor="ctr" bIns="45700" lIns="91425" rIns="91425" tIns="45700">
            <a:noAutofit/>
          </a:bodyPr>
          <a:lstStyle/>
          <a:p>
            <a:pPr lvl="0">
              <a:spcBef>
                <a:spcPts val="0"/>
              </a:spcBef>
              <a:buClr>
                <a:srgbClr val="000000"/>
              </a:buClr>
              <a:buSzPct val="25000"/>
              <a:buFont typeface="Arial"/>
              <a:buNone/>
            </a:pPr>
            <a:fld id="{00000000-1234-1234-1234-123412341234}" type="slidenum">
              <a:rPr lang="en-IN"/>
              <a:t>‹#›</a:t>
            </a:fld>
          </a:p>
        </p:txBody>
      </p:sp>
    </p:spTree>
  </p:cSld>
  <p:clrMapOvr>
    <a:masterClrMapping/>
  </p:clrMapOvr>
  <p:transition spd="slow">
    <p:cut/>
  </p:transition>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29" name="Shape 429"/>
        <p:cNvGrpSpPr/>
        <p:nvPr/>
      </p:nvGrpSpPr>
      <p:grpSpPr>
        <a:xfrm>
          <a:off x="0" y="0"/>
          <a:ext cx="0" cy="0"/>
          <a:chOff x="0" y="0"/>
          <a:chExt cx="0" cy="0"/>
        </a:xfrm>
      </p:grpSpPr>
      <p:sp>
        <p:nvSpPr>
          <p:cNvPr id="430" name="Shape 430"/>
          <p:cNvSpPr txBox="1"/>
          <p:nvPr>
            <p:ph type="title"/>
          </p:nvPr>
        </p:nvSpPr>
        <p:spPr>
          <a:xfrm>
            <a:off x="838200" y="365125"/>
            <a:ext cx="10515599" cy="1325700"/>
          </a:xfrm>
          <a:prstGeom prst="rect">
            <a:avLst/>
          </a:prstGeom>
        </p:spPr>
        <p:txBody>
          <a:bodyPr anchorCtr="0" anchor="ctr" bIns="91425" lIns="91425" rIns="91425" tIns="91425">
            <a:noAutofit/>
          </a:bodyPr>
          <a:lstStyle/>
          <a:p>
            <a:pPr lvl="0">
              <a:spcBef>
                <a:spcPts val="0"/>
              </a:spcBef>
              <a:buNone/>
            </a:pPr>
            <a:r>
              <a:rPr lang="en-IN"/>
              <a:t>Conclusion</a:t>
            </a:r>
          </a:p>
        </p:txBody>
      </p:sp>
      <p:sp>
        <p:nvSpPr>
          <p:cNvPr id="431" name="Shape 431"/>
          <p:cNvSpPr txBox="1"/>
          <p:nvPr>
            <p:ph idx="1" type="body"/>
          </p:nvPr>
        </p:nvSpPr>
        <p:spPr>
          <a:xfrm>
            <a:off x="838200" y="1825625"/>
            <a:ext cx="10515599" cy="4351199"/>
          </a:xfrm>
          <a:prstGeom prst="rect">
            <a:avLst/>
          </a:prstGeom>
        </p:spPr>
        <p:txBody>
          <a:bodyPr anchorCtr="0" anchor="t" bIns="91425" lIns="91425" rIns="91425" tIns="91425">
            <a:noAutofit/>
          </a:bodyPr>
          <a:lstStyle/>
          <a:p>
            <a:pPr indent="-381000" lvl="0" marL="457200" rtl="0">
              <a:spcBef>
                <a:spcPts val="0"/>
              </a:spcBef>
              <a:buSzPct val="100000"/>
            </a:pPr>
            <a:r>
              <a:rPr lang="en-IN" sz="2400"/>
              <a:t>Extracted data is not accurate when the drawing is an incomplete drawing or contains the noise such as unwanted lines or any shapes cross the object in the drawing.</a:t>
            </a:r>
          </a:p>
          <a:p>
            <a:pPr indent="0" lvl="0" marL="0" rtl="0">
              <a:spcBef>
                <a:spcPts val="0"/>
              </a:spcBef>
              <a:buNone/>
            </a:pPr>
            <a:r>
              <a:t/>
            </a:r>
            <a:endParaRPr sz="2400"/>
          </a:p>
          <a:p>
            <a:pPr indent="-381000" lvl="0" marL="457200" rtl="0">
              <a:spcBef>
                <a:spcPts val="0"/>
              </a:spcBef>
              <a:buSzPct val="100000"/>
            </a:pPr>
            <a:r>
              <a:rPr lang="en-IN" sz="2400"/>
              <a:t>A complete product can be manufactured by the most efficient ways from design stage until manufacturing stage.</a:t>
            </a:r>
          </a:p>
          <a:p>
            <a:pPr indent="0" lvl="0" marL="0" rtl="0">
              <a:spcBef>
                <a:spcPts val="0"/>
              </a:spcBef>
              <a:buNone/>
            </a:pPr>
            <a:r>
              <a:t/>
            </a:r>
            <a:endParaRPr sz="2400"/>
          </a:p>
          <a:p>
            <a:pPr indent="-381000" lvl="0" marL="457200" rtl="0">
              <a:spcBef>
                <a:spcPts val="0"/>
              </a:spcBef>
              <a:buSzPct val="100000"/>
            </a:pPr>
            <a:r>
              <a:rPr lang="en-IN" sz="2400"/>
              <a:t>Feature recognition plays a key factor towards achieving the integration of design and manufacturing.</a:t>
            </a:r>
          </a:p>
        </p:txBody>
      </p:sp>
      <p:sp>
        <p:nvSpPr>
          <p:cNvPr id="432" name="Shape 432"/>
          <p:cNvSpPr txBox="1"/>
          <p:nvPr>
            <p:ph idx="12" type="sldNum"/>
          </p:nvPr>
        </p:nvSpPr>
        <p:spPr>
          <a:xfrm>
            <a:off x="8610600" y="6356350"/>
            <a:ext cx="2743199" cy="365099"/>
          </a:xfrm>
          <a:prstGeom prst="rect">
            <a:avLst/>
          </a:prstGeom>
        </p:spPr>
        <p:txBody>
          <a:bodyPr anchorCtr="0" anchor="ctr" bIns="45700" lIns="91425" rIns="91425" tIns="45700">
            <a:noAutofit/>
          </a:bodyPr>
          <a:lstStyle/>
          <a:p>
            <a:pPr lvl="0">
              <a:spcBef>
                <a:spcPts val="0"/>
              </a:spcBef>
              <a:buClr>
                <a:srgbClr val="000000"/>
              </a:buClr>
              <a:buSzPct val="25000"/>
              <a:buFont typeface="Arial"/>
              <a:buNone/>
            </a:pPr>
            <a:fld id="{00000000-1234-1234-1234-123412341234}" type="slidenum">
              <a:rPr lang="en-IN"/>
              <a:t>‹#›</a:t>
            </a:fld>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7" name="Shape 117"/>
        <p:cNvGrpSpPr/>
        <p:nvPr/>
      </p:nvGrpSpPr>
      <p:grpSpPr>
        <a:xfrm>
          <a:off x="0" y="0"/>
          <a:ext cx="0" cy="0"/>
          <a:chOff x="0" y="0"/>
          <a:chExt cx="0" cy="0"/>
        </a:xfrm>
      </p:grpSpPr>
      <p:sp>
        <p:nvSpPr>
          <p:cNvPr id="118" name="Shape 118"/>
          <p:cNvSpPr txBox="1"/>
          <p:nvPr>
            <p:ph type="title"/>
          </p:nvPr>
        </p:nvSpPr>
        <p:spPr>
          <a:xfrm>
            <a:off x="838200" y="149250"/>
            <a:ext cx="10515599" cy="714300"/>
          </a:xfrm>
          <a:prstGeom prst="rect">
            <a:avLst/>
          </a:prstGeom>
        </p:spPr>
        <p:txBody>
          <a:bodyPr anchorCtr="0" anchor="ctr" bIns="91425" lIns="91425" rIns="91425" tIns="91425">
            <a:noAutofit/>
          </a:bodyPr>
          <a:lstStyle/>
          <a:p>
            <a:pPr lvl="0">
              <a:spcBef>
                <a:spcPts val="0"/>
              </a:spcBef>
              <a:buClr>
                <a:schemeClr val="dk1"/>
              </a:buClr>
              <a:buSzPct val="25000"/>
              <a:buFont typeface="Arial"/>
              <a:buNone/>
            </a:pPr>
            <a:r>
              <a:rPr lang="en-IN"/>
              <a:t>Introduction continued.</a:t>
            </a:r>
          </a:p>
        </p:txBody>
      </p:sp>
      <p:sp>
        <p:nvSpPr>
          <p:cNvPr id="119" name="Shape 119"/>
          <p:cNvSpPr txBox="1"/>
          <p:nvPr>
            <p:ph idx="1" type="body"/>
          </p:nvPr>
        </p:nvSpPr>
        <p:spPr>
          <a:xfrm>
            <a:off x="937850" y="863550"/>
            <a:ext cx="10515599" cy="5828400"/>
          </a:xfrm>
          <a:prstGeom prst="rect">
            <a:avLst/>
          </a:prstGeom>
        </p:spPr>
        <p:txBody>
          <a:bodyPr anchorCtr="0" anchor="t" bIns="91425" lIns="91425" rIns="91425" tIns="91425">
            <a:noAutofit/>
          </a:bodyPr>
          <a:lstStyle/>
          <a:p>
            <a:pPr indent="-69850" lvl="0" marL="0" rtl="0">
              <a:lnSpc>
                <a:spcPct val="70000"/>
              </a:lnSpc>
              <a:spcBef>
                <a:spcPts val="0"/>
              </a:spcBef>
              <a:buClr>
                <a:schemeClr val="dk1"/>
              </a:buClr>
              <a:buSzPct val="45833"/>
              <a:buFont typeface="Arial"/>
              <a:buNone/>
            </a:pPr>
            <a:r>
              <a:t/>
            </a:r>
            <a:endParaRPr sz="2400"/>
          </a:p>
          <a:p>
            <a:pPr lvl="0" rtl="0">
              <a:spcBef>
                <a:spcPts val="0"/>
              </a:spcBef>
              <a:buSzPct val="100000"/>
              <a:buFont typeface="Noto Symbol"/>
            </a:pPr>
            <a:r>
              <a:rPr lang="en-IN" sz="2400"/>
              <a:t>CAPP is basically of two types , variant and generative CAPP.</a:t>
            </a:r>
          </a:p>
          <a:p>
            <a:pPr indent="0" lvl="0" marL="457200" rtl="0">
              <a:spcBef>
                <a:spcPts val="0"/>
              </a:spcBef>
              <a:buNone/>
            </a:pPr>
            <a:r>
              <a:t/>
            </a:r>
            <a:endParaRPr sz="2400"/>
          </a:p>
          <a:p>
            <a:pPr lvl="1" rtl="0">
              <a:spcBef>
                <a:spcPts val="0"/>
              </a:spcBef>
              <a:buSzPct val="100000"/>
            </a:pPr>
            <a:r>
              <a:rPr b="1" lang="en-IN"/>
              <a:t>Variant Process Planning</a:t>
            </a:r>
            <a:r>
              <a:rPr lang="en-IN"/>
              <a:t>: In this approach, process plan for a new part is generated by recalling, identifying and retrieving an existing plan for a similar part and making necessary modifications for new part. If feature of  object  is not stored in the database then the new processes are created by the process engineer and entered in the database.  </a:t>
            </a:r>
          </a:p>
          <a:p>
            <a:pPr indent="0" lvl="0" marL="457200" rtl="0">
              <a:spcBef>
                <a:spcPts val="0"/>
              </a:spcBef>
              <a:buNone/>
            </a:pPr>
            <a:r>
              <a:t/>
            </a:r>
            <a:endParaRPr sz="2400"/>
          </a:p>
          <a:p>
            <a:pPr lvl="1" rtl="0">
              <a:spcBef>
                <a:spcPts val="0"/>
              </a:spcBef>
              <a:buSzPct val="100000"/>
            </a:pPr>
            <a:r>
              <a:rPr b="1" lang="en-IN"/>
              <a:t>Generative Process Planning</a:t>
            </a:r>
            <a:r>
              <a:rPr lang="en-IN"/>
              <a:t>:In Generative Process Planning, process plans are generated by means of decision logic, formulas, technology algorithms, and geometry based data to perform uniquely processing decisions.</a:t>
            </a:r>
          </a:p>
          <a:p>
            <a:pPr indent="0" lvl="0" marL="0" rtl="0">
              <a:spcBef>
                <a:spcPts val="0"/>
              </a:spcBef>
              <a:buNone/>
            </a:pPr>
            <a:r>
              <a:t/>
            </a:r>
            <a:endParaRPr sz="2400"/>
          </a:p>
          <a:p>
            <a:pPr indent="-69850" lvl="0" marL="0" rtl="0">
              <a:spcBef>
                <a:spcPts val="0"/>
              </a:spcBef>
              <a:buClr>
                <a:schemeClr val="dk1"/>
              </a:buClr>
              <a:buSzPct val="55000"/>
              <a:buFont typeface="Arial"/>
              <a:buNone/>
            </a:pPr>
            <a:r>
              <a:t/>
            </a:r>
            <a:endParaRPr sz="2000"/>
          </a:p>
          <a:p>
            <a:pPr lvl="0">
              <a:spcBef>
                <a:spcPts val="0"/>
              </a:spcBef>
              <a:buNone/>
            </a:pPr>
            <a:r>
              <a:t/>
            </a:r>
            <a:endParaRPr/>
          </a:p>
        </p:txBody>
      </p:sp>
    </p:spTree>
  </p:cSld>
  <p:clrMapOvr>
    <a:masterClrMapping/>
  </p:clrMapOvr>
  <p:transition spd="slow">
    <p:cut/>
  </p:transition>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36" name="Shape 436"/>
        <p:cNvGrpSpPr/>
        <p:nvPr/>
      </p:nvGrpSpPr>
      <p:grpSpPr>
        <a:xfrm>
          <a:off x="0" y="0"/>
          <a:ext cx="0" cy="0"/>
          <a:chOff x="0" y="0"/>
          <a:chExt cx="0" cy="0"/>
        </a:xfrm>
      </p:grpSpPr>
      <p:sp>
        <p:nvSpPr>
          <p:cNvPr id="437" name="Shape 437"/>
          <p:cNvSpPr txBox="1"/>
          <p:nvPr>
            <p:ph type="title"/>
          </p:nvPr>
        </p:nvSpPr>
        <p:spPr>
          <a:xfrm>
            <a:off x="838200" y="365125"/>
            <a:ext cx="10515599" cy="597900"/>
          </a:xfrm>
          <a:prstGeom prst="rect">
            <a:avLst/>
          </a:prstGeom>
        </p:spPr>
        <p:txBody>
          <a:bodyPr anchorCtr="0" anchor="ctr" bIns="91425" lIns="91425" rIns="91425" tIns="91425">
            <a:noAutofit/>
          </a:bodyPr>
          <a:lstStyle/>
          <a:p>
            <a:pPr lvl="0">
              <a:spcBef>
                <a:spcPts val="0"/>
              </a:spcBef>
              <a:buNone/>
            </a:pPr>
            <a:r>
              <a:rPr lang="en-IN"/>
              <a:t>Reference</a:t>
            </a:r>
          </a:p>
        </p:txBody>
      </p:sp>
      <p:sp>
        <p:nvSpPr>
          <p:cNvPr id="438" name="Shape 438"/>
          <p:cNvSpPr txBox="1"/>
          <p:nvPr>
            <p:ph idx="1" type="body"/>
          </p:nvPr>
        </p:nvSpPr>
        <p:spPr>
          <a:xfrm>
            <a:off x="838200" y="963025"/>
            <a:ext cx="10515599" cy="5513100"/>
          </a:xfrm>
          <a:prstGeom prst="rect">
            <a:avLst/>
          </a:prstGeom>
        </p:spPr>
        <p:txBody>
          <a:bodyPr anchorCtr="0" anchor="t" bIns="91425" lIns="91425" rIns="91425" tIns="91425">
            <a:noAutofit/>
          </a:bodyPr>
          <a:lstStyle/>
          <a:p>
            <a:pPr indent="0" lvl="0" marL="0" rtl="0">
              <a:spcBef>
                <a:spcPts val="0"/>
              </a:spcBef>
              <a:buNone/>
            </a:pPr>
            <a:r>
              <a:rPr lang="en-IN"/>
              <a:t>[1]. </a:t>
            </a:r>
            <a:r>
              <a:rPr lang="en-IN" sz="2400"/>
              <a:t>J.D Tedford &amp; T J Ferris ,” The Application Of Group Technology at the Production Planning Phase of a new Product “ , November 1976</a:t>
            </a:r>
          </a:p>
          <a:p>
            <a:pPr indent="0" lvl="0" marL="0" rtl="0">
              <a:spcBef>
                <a:spcPts val="0"/>
              </a:spcBef>
              <a:buNone/>
            </a:pPr>
            <a:r>
              <a:rPr lang="en-IN" sz="2400"/>
              <a:t> [2].Shu-Chu Liu  and Shih-Yaug Liu ,” A Heuristic Approach for Automated Process Sequencing in CAPP  ” , MIS Department, Pingtung Polytechnic Institute, Pingtung, 91207, Taiwan, 1996 IEEE</a:t>
            </a:r>
          </a:p>
          <a:p>
            <a:pPr indent="0" lvl="0" marL="0" rtl="0">
              <a:spcBef>
                <a:spcPts val="0"/>
              </a:spcBef>
              <a:buNone/>
            </a:pPr>
            <a:r>
              <a:rPr lang="en-IN" sz="2400"/>
              <a:t> [3].V.Fecova, J. Novak-Marcincin, M. Janak, J. Barna and L. Novakova-Marcincinova, “ Computer Aided Manufacturing Process Planning by Group Technology Application ”, 15th International Conference on Intelligent Engineering Systems , 2011</a:t>
            </a:r>
          </a:p>
          <a:p>
            <a:pPr indent="0" lvl="0" marL="0" rtl="0">
              <a:spcBef>
                <a:spcPts val="0"/>
              </a:spcBef>
              <a:buNone/>
            </a:pPr>
            <a:r>
              <a:rPr lang="en-IN" sz="2400"/>
              <a:t> [4].Emad Abouel Nasr, Abhay Vijayan and Ali K. Kamrani,”A Feature-based approach for integrated Product design &amp; Process planning “,Proceedings of the 34th International Conference on Computers &amp; Industrial Engineering.</a:t>
            </a:r>
          </a:p>
          <a:p>
            <a:pPr lvl="0" rtl="0">
              <a:spcBef>
                <a:spcPts val="0"/>
              </a:spcBef>
              <a:buNone/>
            </a:pPr>
            <a:r>
              <a:t/>
            </a:r>
            <a:endParaRPr sz="2400"/>
          </a:p>
        </p:txBody>
      </p:sp>
      <p:sp>
        <p:nvSpPr>
          <p:cNvPr id="439" name="Shape 439"/>
          <p:cNvSpPr txBox="1"/>
          <p:nvPr>
            <p:ph idx="12" type="sldNum"/>
          </p:nvPr>
        </p:nvSpPr>
        <p:spPr>
          <a:xfrm>
            <a:off x="8610600" y="6356350"/>
            <a:ext cx="2743199" cy="365099"/>
          </a:xfrm>
          <a:prstGeom prst="rect">
            <a:avLst/>
          </a:prstGeom>
        </p:spPr>
        <p:txBody>
          <a:bodyPr anchorCtr="0" anchor="ctr" bIns="45700" lIns="91425" rIns="91425" tIns="45700">
            <a:noAutofit/>
          </a:bodyPr>
          <a:lstStyle/>
          <a:p>
            <a:pPr lvl="0">
              <a:spcBef>
                <a:spcPts val="0"/>
              </a:spcBef>
              <a:buClr>
                <a:srgbClr val="000000"/>
              </a:buClr>
              <a:buSzPct val="25000"/>
              <a:buFont typeface="Arial"/>
              <a:buNone/>
            </a:pPr>
            <a:fld id="{00000000-1234-1234-1234-123412341234}" type="slidenum">
              <a:rPr lang="en-IN"/>
              <a:t>‹#›</a:t>
            </a:fld>
          </a:p>
        </p:txBody>
      </p:sp>
    </p:spTree>
  </p:cSld>
  <p:clrMapOvr>
    <a:masterClrMapping/>
  </p:clrMapOvr>
  <p:transition spd="slow">
    <p:cut/>
  </p:transition>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43" name="Shape 443"/>
        <p:cNvGrpSpPr/>
        <p:nvPr/>
      </p:nvGrpSpPr>
      <p:grpSpPr>
        <a:xfrm>
          <a:off x="0" y="0"/>
          <a:ext cx="0" cy="0"/>
          <a:chOff x="0" y="0"/>
          <a:chExt cx="0" cy="0"/>
        </a:xfrm>
      </p:grpSpPr>
      <p:sp>
        <p:nvSpPr>
          <p:cNvPr id="444" name="Shape 444"/>
          <p:cNvSpPr txBox="1"/>
          <p:nvPr>
            <p:ph type="title"/>
          </p:nvPr>
        </p:nvSpPr>
        <p:spPr>
          <a:xfrm>
            <a:off x="838200" y="365125"/>
            <a:ext cx="10515599" cy="614699"/>
          </a:xfrm>
          <a:prstGeom prst="rect">
            <a:avLst/>
          </a:prstGeom>
        </p:spPr>
        <p:txBody>
          <a:bodyPr anchorCtr="0" anchor="ctr" bIns="91425" lIns="91425" rIns="91425" tIns="91425">
            <a:noAutofit/>
          </a:bodyPr>
          <a:lstStyle/>
          <a:p>
            <a:pPr lvl="0">
              <a:spcBef>
                <a:spcPts val="0"/>
              </a:spcBef>
              <a:buNone/>
            </a:pPr>
            <a:r>
              <a:rPr lang="en-IN"/>
              <a:t>References </a:t>
            </a:r>
          </a:p>
        </p:txBody>
      </p:sp>
      <p:sp>
        <p:nvSpPr>
          <p:cNvPr id="445" name="Shape 445"/>
          <p:cNvSpPr txBox="1"/>
          <p:nvPr>
            <p:ph idx="1" type="body"/>
          </p:nvPr>
        </p:nvSpPr>
        <p:spPr>
          <a:xfrm>
            <a:off x="838200" y="979825"/>
            <a:ext cx="10515599" cy="5196900"/>
          </a:xfrm>
          <a:prstGeom prst="rect">
            <a:avLst/>
          </a:prstGeom>
        </p:spPr>
        <p:txBody>
          <a:bodyPr anchorCtr="0" anchor="t" bIns="91425" lIns="91425" rIns="91425" tIns="91425">
            <a:noAutofit/>
          </a:bodyPr>
          <a:lstStyle/>
          <a:p>
            <a:pPr indent="0" lvl="0" marL="0" rtl="0">
              <a:lnSpc>
                <a:spcPct val="70000"/>
              </a:lnSpc>
              <a:spcBef>
                <a:spcPts val="0"/>
              </a:spcBef>
              <a:buNone/>
            </a:pPr>
            <a:r>
              <a:rPr lang="en-IN" sz="2400">
                <a:solidFill>
                  <a:srgbClr val="231F20"/>
                </a:solidFill>
              </a:rPr>
              <a:t>[5]  J. M. Usher and R. O. Bowden, “The application of genetic</a:t>
            </a:r>
          </a:p>
          <a:p>
            <a:pPr indent="-69850" lvl="0" marL="0" rtl="0">
              <a:lnSpc>
                <a:spcPct val="70000"/>
              </a:lnSpc>
              <a:spcBef>
                <a:spcPts val="0"/>
              </a:spcBef>
              <a:buClr>
                <a:schemeClr val="dk1"/>
              </a:buClr>
              <a:buSzPct val="45833"/>
              <a:buFont typeface="Arial"/>
              <a:buNone/>
            </a:pPr>
            <a:r>
              <a:rPr lang="en-IN" sz="2400">
                <a:solidFill>
                  <a:srgbClr val="231F20"/>
                </a:solidFill>
              </a:rPr>
              <a:t>algorithms to operation sequencing for use in computer-aided</a:t>
            </a:r>
          </a:p>
          <a:p>
            <a:pPr indent="-69850" lvl="0" marL="0" rtl="0">
              <a:lnSpc>
                <a:spcPct val="70000"/>
              </a:lnSpc>
              <a:spcBef>
                <a:spcPts val="0"/>
              </a:spcBef>
              <a:buClr>
                <a:schemeClr val="dk1"/>
              </a:buClr>
              <a:buSzPct val="45833"/>
              <a:buFont typeface="Arial"/>
              <a:buNone/>
            </a:pPr>
            <a:r>
              <a:rPr lang="en-IN" sz="2400">
                <a:solidFill>
                  <a:srgbClr val="231F20"/>
                </a:solidFill>
              </a:rPr>
              <a:t>process planning,” Computers and Industrial Engineering, vol.</a:t>
            </a:r>
          </a:p>
          <a:p>
            <a:pPr indent="0" lvl="0" marL="0" rtl="0">
              <a:lnSpc>
                <a:spcPct val="70000"/>
              </a:lnSpc>
              <a:spcBef>
                <a:spcPts val="0"/>
              </a:spcBef>
              <a:buNone/>
            </a:pPr>
            <a:r>
              <a:rPr lang="en-IN" sz="2400">
                <a:solidFill>
                  <a:srgbClr val="231F20"/>
                </a:solidFill>
              </a:rPr>
              <a:t>30, no. 4, pp. 999–1013, 1996.</a:t>
            </a:r>
          </a:p>
          <a:p>
            <a:pPr indent="0" lvl="0" marL="0" rtl="0">
              <a:lnSpc>
                <a:spcPct val="70000"/>
              </a:lnSpc>
              <a:spcBef>
                <a:spcPts val="0"/>
              </a:spcBef>
              <a:buNone/>
            </a:pPr>
            <a:r>
              <a:t/>
            </a:r>
            <a:endParaRPr sz="2400">
              <a:solidFill>
                <a:srgbClr val="231F20"/>
              </a:solidFill>
            </a:endParaRPr>
          </a:p>
          <a:p>
            <a:pPr indent="0" lvl="0" marL="0" rtl="0">
              <a:lnSpc>
                <a:spcPct val="70000"/>
              </a:lnSpc>
              <a:spcBef>
                <a:spcPts val="0"/>
              </a:spcBef>
              <a:buNone/>
            </a:pPr>
            <a:r>
              <a:rPr lang="en-IN" sz="2400">
                <a:solidFill>
                  <a:srgbClr val="231F20"/>
                </a:solidFill>
              </a:rPr>
              <a:t>[6]. H. Foerster and G. Wascher, “Simulated annealing for order¨</a:t>
            </a:r>
          </a:p>
          <a:p>
            <a:pPr indent="0" lvl="0" marL="0" rtl="0">
              <a:lnSpc>
                <a:spcPct val="70000"/>
              </a:lnSpc>
              <a:spcBef>
                <a:spcPts val="0"/>
              </a:spcBef>
              <a:buNone/>
            </a:pPr>
            <a:r>
              <a:rPr lang="en-IN" sz="2400">
                <a:solidFill>
                  <a:srgbClr val="231F20"/>
                </a:solidFill>
              </a:rPr>
              <a:t>spread minimization in sequencing cutting patterns,” European Journal of Operational Research, vol. 110, no. 2, pp. 272-281, 1998.</a:t>
            </a:r>
          </a:p>
          <a:p>
            <a:pPr indent="0" lvl="0" marL="0" rtl="0">
              <a:lnSpc>
                <a:spcPct val="70000"/>
              </a:lnSpc>
              <a:spcBef>
                <a:spcPts val="0"/>
              </a:spcBef>
              <a:buNone/>
            </a:pPr>
            <a:r>
              <a:t/>
            </a:r>
            <a:endParaRPr sz="2400">
              <a:solidFill>
                <a:srgbClr val="231F20"/>
              </a:solidFill>
            </a:endParaRPr>
          </a:p>
          <a:p>
            <a:pPr indent="0" lvl="0" marL="0" rtl="0">
              <a:lnSpc>
                <a:spcPct val="70000"/>
              </a:lnSpc>
              <a:spcBef>
                <a:spcPts val="0"/>
              </a:spcBef>
              <a:buNone/>
            </a:pPr>
            <a:r>
              <a:rPr lang="en-IN" sz="2400">
                <a:solidFill>
                  <a:srgbClr val="231F20"/>
                </a:solidFill>
              </a:rPr>
              <a:t>[7].  W. D. Li,S. K. Ong, and A. Y. C. Nee, “Optimization of process plans using a constraint-based tabu search approach,”</a:t>
            </a:r>
            <a:r>
              <a:rPr i="1" lang="en-IN" sz="2400">
                <a:solidFill>
                  <a:srgbClr val="231F20"/>
                </a:solidFill>
              </a:rPr>
              <a:t>I</a:t>
            </a:r>
            <a:r>
              <a:rPr lang="en-IN" sz="2400">
                <a:solidFill>
                  <a:srgbClr val="231F20"/>
                </a:solidFill>
              </a:rPr>
              <a:t>nternational Journal of Production Research, vol. 42, no. 10, pp.1955–1985, 2004.</a:t>
            </a:r>
          </a:p>
          <a:p>
            <a:pPr indent="0" lvl="0" marL="0" rtl="0">
              <a:lnSpc>
                <a:spcPct val="70000"/>
              </a:lnSpc>
              <a:spcBef>
                <a:spcPts val="0"/>
              </a:spcBef>
              <a:buNone/>
            </a:pPr>
            <a:r>
              <a:t/>
            </a:r>
            <a:endParaRPr sz="900">
              <a:solidFill>
                <a:srgbClr val="231F20"/>
              </a:solidFill>
            </a:endParaRPr>
          </a:p>
          <a:p>
            <a:pPr indent="0" lvl="0" marL="0" rtl="0">
              <a:lnSpc>
                <a:spcPct val="70000"/>
              </a:lnSpc>
              <a:spcBef>
                <a:spcPts val="0"/>
              </a:spcBef>
              <a:buNone/>
            </a:pPr>
            <a:r>
              <a:t/>
            </a:r>
            <a:endParaRPr sz="2400">
              <a:solidFill>
                <a:srgbClr val="231F20"/>
              </a:solidFill>
            </a:endParaRPr>
          </a:p>
          <a:p>
            <a:pPr indent="0" lvl="0" marL="0" rtl="0">
              <a:lnSpc>
                <a:spcPct val="70000"/>
              </a:lnSpc>
              <a:spcBef>
                <a:spcPts val="0"/>
              </a:spcBef>
              <a:buNone/>
            </a:pPr>
            <a:r>
              <a:t/>
            </a:r>
            <a:endParaRPr sz="900">
              <a:solidFill>
                <a:srgbClr val="231F20"/>
              </a:solidFill>
            </a:endParaRPr>
          </a:p>
          <a:p>
            <a:pPr indent="-69850" lvl="0" marL="0" rtl="0">
              <a:lnSpc>
                <a:spcPct val="70000"/>
              </a:lnSpc>
              <a:spcBef>
                <a:spcPts val="0"/>
              </a:spcBef>
              <a:buClr>
                <a:schemeClr val="dk1"/>
              </a:buClr>
              <a:buSzPct val="45833"/>
              <a:buFont typeface="Arial"/>
              <a:buNone/>
            </a:pPr>
            <a:r>
              <a:t/>
            </a:r>
            <a:endParaRPr sz="2400">
              <a:solidFill>
                <a:srgbClr val="231F20"/>
              </a:solidFill>
            </a:endParaRPr>
          </a:p>
          <a:p>
            <a:pPr indent="-69850" lvl="0" marL="0" rtl="0">
              <a:lnSpc>
                <a:spcPct val="70000"/>
              </a:lnSpc>
              <a:spcBef>
                <a:spcPts val="0"/>
              </a:spcBef>
              <a:buClr>
                <a:schemeClr val="dk1"/>
              </a:buClr>
              <a:buSzPct val="45833"/>
              <a:buFont typeface="Arial"/>
              <a:buNone/>
            </a:pPr>
            <a:r>
              <a:t/>
            </a:r>
            <a:endParaRPr sz="2400">
              <a:solidFill>
                <a:srgbClr val="231F20"/>
              </a:solidFill>
            </a:endParaRPr>
          </a:p>
          <a:p>
            <a:pPr indent="0" lvl="0" marL="0">
              <a:lnSpc>
                <a:spcPct val="70000"/>
              </a:lnSpc>
              <a:spcBef>
                <a:spcPts val="0"/>
              </a:spcBef>
              <a:buNone/>
            </a:pPr>
            <a:r>
              <a:t/>
            </a:r>
            <a:endParaRPr sz="2400"/>
          </a:p>
        </p:txBody>
      </p:sp>
      <p:sp>
        <p:nvSpPr>
          <p:cNvPr id="446" name="Shape 446"/>
          <p:cNvSpPr txBox="1"/>
          <p:nvPr>
            <p:ph idx="12" type="sldNum"/>
          </p:nvPr>
        </p:nvSpPr>
        <p:spPr>
          <a:xfrm>
            <a:off x="8610600" y="6356350"/>
            <a:ext cx="2743199" cy="365099"/>
          </a:xfrm>
          <a:prstGeom prst="rect">
            <a:avLst/>
          </a:prstGeom>
        </p:spPr>
        <p:txBody>
          <a:bodyPr anchorCtr="0" anchor="ctr" bIns="45700" lIns="91425" rIns="91425" tIns="45700">
            <a:noAutofit/>
          </a:bodyPr>
          <a:lstStyle/>
          <a:p>
            <a:pPr lvl="0">
              <a:spcBef>
                <a:spcPts val="0"/>
              </a:spcBef>
              <a:buClr>
                <a:srgbClr val="000000"/>
              </a:buClr>
              <a:buSzPct val="25000"/>
              <a:buFont typeface="Arial"/>
              <a:buNone/>
            </a:pPr>
            <a:fld id="{00000000-1234-1234-1234-123412341234}" type="slidenum">
              <a:rPr lang="en-IN"/>
              <a:t>‹#›</a:t>
            </a:fld>
          </a:p>
        </p:txBody>
      </p:sp>
    </p:spTree>
  </p:cSld>
  <p:clrMapOvr>
    <a:masterClrMapping/>
  </p:clrMapOvr>
  <p:transition spd="slow">
    <p:cut/>
  </p:transition>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50" name="Shape 450"/>
        <p:cNvGrpSpPr/>
        <p:nvPr/>
      </p:nvGrpSpPr>
      <p:grpSpPr>
        <a:xfrm>
          <a:off x="0" y="0"/>
          <a:ext cx="0" cy="0"/>
          <a:chOff x="0" y="0"/>
          <a:chExt cx="0" cy="0"/>
        </a:xfrm>
      </p:grpSpPr>
      <p:sp>
        <p:nvSpPr>
          <p:cNvPr id="451" name="Shape 451"/>
          <p:cNvSpPr txBox="1"/>
          <p:nvPr>
            <p:ph type="title"/>
          </p:nvPr>
        </p:nvSpPr>
        <p:spPr>
          <a:xfrm>
            <a:off x="838200" y="365125"/>
            <a:ext cx="10515599" cy="475199"/>
          </a:xfrm>
          <a:prstGeom prst="rect">
            <a:avLst/>
          </a:prstGeom>
        </p:spPr>
        <p:txBody>
          <a:bodyPr anchorCtr="0" anchor="ctr" bIns="91425" lIns="91425" rIns="91425" tIns="91425">
            <a:noAutofit/>
          </a:bodyPr>
          <a:lstStyle/>
          <a:p>
            <a:pPr lvl="0">
              <a:spcBef>
                <a:spcPts val="0"/>
              </a:spcBef>
              <a:buClr>
                <a:schemeClr val="dk1"/>
              </a:buClr>
              <a:buSzPct val="25000"/>
              <a:buFont typeface="Arial"/>
              <a:buNone/>
            </a:pPr>
            <a:r>
              <a:rPr lang="en-IN"/>
              <a:t>References.</a:t>
            </a:r>
          </a:p>
        </p:txBody>
      </p:sp>
      <p:sp>
        <p:nvSpPr>
          <p:cNvPr id="452" name="Shape 452"/>
          <p:cNvSpPr txBox="1"/>
          <p:nvPr>
            <p:ph idx="1" type="body"/>
          </p:nvPr>
        </p:nvSpPr>
        <p:spPr>
          <a:xfrm>
            <a:off x="838200" y="1020150"/>
            <a:ext cx="10515599" cy="5597700"/>
          </a:xfrm>
          <a:prstGeom prst="rect">
            <a:avLst/>
          </a:prstGeom>
        </p:spPr>
        <p:txBody>
          <a:bodyPr anchorCtr="0" anchor="t" bIns="91425" lIns="91425" rIns="91425" tIns="91425">
            <a:noAutofit/>
          </a:bodyPr>
          <a:lstStyle/>
          <a:p>
            <a:pPr indent="0" lvl="0" marL="0" rtl="0">
              <a:spcBef>
                <a:spcPts val="0"/>
              </a:spcBef>
              <a:buNone/>
            </a:pPr>
            <a:r>
              <a:rPr lang="en-IN" sz="2400">
                <a:solidFill>
                  <a:srgbClr val="231F20"/>
                </a:solidFill>
              </a:rPr>
              <a:t>[8].  Y. W. Guo, A. R. Mileham, G. W. Owen, and W. D. Li“Operation sequencing optimization using a particle swarm optimization approach,” </a:t>
            </a:r>
            <a:r>
              <a:rPr i="1" lang="en-IN" sz="2400">
                <a:solidFill>
                  <a:srgbClr val="231F20"/>
                </a:solidFill>
              </a:rPr>
              <a:t>P</a:t>
            </a:r>
            <a:r>
              <a:rPr lang="en-IN" sz="2400">
                <a:solidFill>
                  <a:srgbClr val="231F20"/>
                </a:solidFill>
              </a:rPr>
              <a:t>roceedings of the Institution of Mechanical Engineers </a:t>
            </a:r>
            <a:r>
              <a:rPr i="1" lang="en-IN" sz="2400">
                <a:solidFill>
                  <a:srgbClr val="231F20"/>
                </a:solidFill>
              </a:rPr>
              <a:t>, Part B: Journal of Engineering Manufacture</a:t>
            </a:r>
            <a:r>
              <a:rPr lang="en-IN" sz="2400">
                <a:solidFill>
                  <a:srgbClr val="231F20"/>
                </a:solidFill>
              </a:rPr>
              <a:t>, vol. 220, no. 12, pp. 1945–1958, 2006.</a:t>
            </a:r>
          </a:p>
          <a:p>
            <a:pPr indent="0" lvl="0" marL="0" rtl="0">
              <a:spcBef>
                <a:spcPts val="0"/>
              </a:spcBef>
              <a:buNone/>
            </a:pPr>
            <a:r>
              <a:t/>
            </a:r>
            <a:endParaRPr sz="2400">
              <a:solidFill>
                <a:srgbClr val="231F20"/>
              </a:solidFill>
            </a:endParaRPr>
          </a:p>
          <a:p>
            <a:pPr indent="0" lvl="0" marL="0" rtl="0">
              <a:spcBef>
                <a:spcPts val="0"/>
              </a:spcBef>
              <a:buNone/>
            </a:pPr>
            <a:r>
              <a:rPr lang="en-IN" sz="2400">
                <a:solidFill>
                  <a:srgbClr val="231F20"/>
                </a:solidFill>
              </a:rPr>
              <a:t>[9]. K. Ganesh and M. Punniyamoorthy, “Optimization of continuous—time production planning using hybrid genetic algorithms—simulated annealing,” The International Journal of Advanced Manufacturing Technology, vol. 26, no. 1-2, pp.</a:t>
            </a:r>
          </a:p>
          <a:p>
            <a:pPr indent="-69850" lvl="0" marL="0" rtl="0">
              <a:spcBef>
                <a:spcPts val="0"/>
              </a:spcBef>
              <a:buClr>
                <a:schemeClr val="dk1"/>
              </a:buClr>
              <a:buSzPct val="45833"/>
              <a:buFont typeface="Arial"/>
              <a:buNone/>
            </a:pPr>
            <a:r>
              <a:rPr lang="en-IN" sz="2400">
                <a:solidFill>
                  <a:srgbClr val="231F20"/>
                </a:solidFill>
              </a:rPr>
              <a:t>148–154, 2005</a:t>
            </a:r>
          </a:p>
          <a:p>
            <a:pPr lvl="0" rtl="0">
              <a:spcBef>
                <a:spcPts val="0"/>
              </a:spcBef>
              <a:buClr>
                <a:schemeClr val="dk1"/>
              </a:buClr>
              <a:buSzPct val="45833"/>
              <a:buFont typeface="Arial"/>
              <a:buNone/>
            </a:pPr>
            <a:r>
              <a:t/>
            </a:r>
            <a:endParaRPr sz="2400">
              <a:solidFill>
                <a:srgbClr val="231F20"/>
              </a:solidFill>
            </a:endParaRPr>
          </a:p>
          <a:p>
            <a:pPr lvl="0" rtl="0">
              <a:spcBef>
                <a:spcPts val="0"/>
              </a:spcBef>
              <a:buClr>
                <a:schemeClr val="dk1"/>
              </a:buClr>
              <a:buSzPct val="45833"/>
              <a:buFont typeface="Arial"/>
              <a:buNone/>
            </a:pPr>
            <a:r>
              <a:t/>
            </a:r>
            <a:endParaRPr sz="2400">
              <a:solidFill>
                <a:srgbClr val="231F20"/>
              </a:solidFill>
            </a:endParaRPr>
          </a:p>
          <a:p>
            <a:pPr lvl="0">
              <a:spcBef>
                <a:spcPts val="0"/>
              </a:spcBef>
              <a:buNone/>
            </a:pPr>
            <a:r>
              <a:t/>
            </a:r>
            <a:endParaRPr sz="2400"/>
          </a:p>
        </p:txBody>
      </p:sp>
      <p:sp>
        <p:nvSpPr>
          <p:cNvPr id="453" name="Shape 453"/>
          <p:cNvSpPr txBox="1"/>
          <p:nvPr>
            <p:ph idx="12" type="sldNum"/>
          </p:nvPr>
        </p:nvSpPr>
        <p:spPr>
          <a:xfrm>
            <a:off x="8610600" y="6356350"/>
            <a:ext cx="2743199" cy="365099"/>
          </a:xfrm>
          <a:prstGeom prst="rect">
            <a:avLst/>
          </a:prstGeom>
        </p:spPr>
        <p:txBody>
          <a:bodyPr anchorCtr="0" anchor="ctr" bIns="45700" lIns="91425" rIns="91425" tIns="45700">
            <a:noAutofit/>
          </a:bodyPr>
          <a:lstStyle/>
          <a:p>
            <a:pPr lvl="0">
              <a:spcBef>
                <a:spcPts val="0"/>
              </a:spcBef>
              <a:buClr>
                <a:srgbClr val="000000"/>
              </a:buClr>
              <a:buSzPct val="25000"/>
              <a:buFont typeface="Arial"/>
              <a:buNone/>
            </a:pPr>
            <a:fld id="{00000000-1234-1234-1234-123412341234}" type="slidenum">
              <a:rPr lang="en-IN"/>
              <a:t>‹#›</a:t>
            </a:fld>
          </a:p>
        </p:txBody>
      </p:sp>
    </p:spTree>
  </p:cSld>
  <p:clrMapOvr>
    <a:masterClrMapping/>
  </p:clrMapOvr>
  <p:transition spd="slow">
    <p:cut/>
  </p:transition>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57" name="Shape 457"/>
        <p:cNvGrpSpPr/>
        <p:nvPr/>
      </p:nvGrpSpPr>
      <p:grpSpPr>
        <a:xfrm>
          <a:off x="0" y="0"/>
          <a:ext cx="0" cy="0"/>
          <a:chOff x="0" y="0"/>
          <a:chExt cx="0" cy="0"/>
        </a:xfrm>
      </p:grpSpPr>
      <p:sp>
        <p:nvSpPr>
          <p:cNvPr id="458" name="Shape 458"/>
          <p:cNvSpPr txBox="1"/>
          <p:nvPr>
            <p:ph type="title"/>
          </p:nvPr>
        </p:nvSpPr>
        <p:spPr>
          <a:xfrm>
            <a:off x="838200" y="365125"/>
            <a:ext cx="10515599" cy="520199"/>
          </a:xfrm>
          <a:prstGeom prst="rect">
            <a:avLst/>
          </a:prstGeom>
        </p:spPr>
        <p:txBody>
          <a:bodyPr anchorCtr="0" anchor="ctr" bIns="91425" lIns="91425" rIns="91425" tIns="91425">
            <a:noAutofit/>
          </a:bodyPr>
          <a:lstStyle/>
          <a:p>
            <a:pPr lvl="0">
              <a:spcBef>
                <a:spcPts val="0"/>
              </a:spcBef>
              <a:buClr>
                <a:schemeClr val="dk1"/>
              </a:buClr>
              <a:buSzPct val="25000"/>
              <a:buFont typeface="Arial"/>
              <a:buNone/>
            </a:pPr>
            <a:r>
              <a:t/>
            </a:r>
            <a:endParaRPr/>
          </a:p>
        </p:txBody>
      </p:sp>
      <p:sp>
        <p:nvSpPr>
          <p:cNvPr id="459" name="Shape 459"/>
          <p:cNvSpPr txBox="1"/>
          <p:nvPr>
            <p:ph idx="1" type="body"/>
          </p:nvPr>
        </p:nvSpPr>
        <p:spPr>
          <a:xfrm>
            <a:off x="838200" y="1042650"/>
            <a:ext cx="10515599" cy="5134200"/>
          </a:xfrm>
          <a:prstGeom prst="rect">
            <a:avLst/>
          </a:prstGeom>
        </p:spPr>
        <p:txBody>
          <a:bodyPr anchorCtr="0" anchor="t" bIns="91425" lIns="91425" rIns="91425" tIns="91425">
            <a:noAutofit/>
          </a:bodyPr>
          <a:lstStyle/>
          <a:p>
            <a:pPr indent="0" lvl="0" marL="0" rtl="0">
              <a:spcBef>
                <a:spcPts val="0"/>
              </a:spcBef>
              <a:buNone/>
            </a:pPr>
            <a:r>
              <a:rPr lang="en-IN" sz="2400">
                <a:solidFill>
                  <a:srgbClr val="231F20"/>
                </a:solidFill>
              </a:rPr>
              <a:t>.</a:t>
            </a:r>
          </a:p>
          <a:p>
            <a:pPr indent="0" lvl="0" marL="0" rtl="0">
              <a:spcBef>
                <a:spcPts val="0"/>
              </a:spcBef>
              <a:buNone/>
            </a:pPr>
            <a:r>
              <a:t/>
            </a:r>
            <a:endParaRPr sz="2400">
              <a:solidFill>
                <a:srgbClr val="231F20"/>
              </a:solidFill>
            </a:endParaRPr>
          </a:p>
          <a:p>
            <a:pPr indent="0" lvl="0" marL="0" rtl="0">
              <a:spcBef>
                <a:spcPts val="0"/>
              </a:spcBef>
              <a:buNone/>
            </a:pPr>
            <a:r>
              <a:t/>
            </a:r>
            <a:endParaRPr sz="2400">
              <a:solidFill>
                <a:srgbClr val="231F20"/>
              </a:solidFill>
            </a:endParaRPr>
          </a:p>
          <a:p>
            <a:pPr indent="-69850" lvl="0" marL="0">
              <a:spcBef>
                <a:spcPts val="0"/>
              </a:spcBef>
              <a:buClr>
                <a:schemeClr val="dk1"/>
              </a:buClr>
              <a:buSzPct val="45833"/>
              <a:buFont typeface="Arial"/>
              <a:buNone/>
            </a:pPr>
            <a:r>
              <a:t/>
            </a:r>
            <a:endParaRPr sz="2400"/>
          </a:p>
        </p:txBody>
      </p:sp>
      <p:sp>
        <p:nvSpPr>
          <p:cNvPr id="460" name="Shape 460"/>
          <p:cNvSpPr txBox="1"/>
          <p:nvPr>
            <p:ph idx="12" type="sldNum"/>
          </p:nvPr>
        </p:nvSpPr>
        <p:spPr>
          <a:xfrm>
            <a:off x="8610600" y="6356350"/>
            <a:ext cx="2743199" cy="365099"/>
          </a:xfrm>
          <a:prstGeom prst="rect">
            <a:avLst/>
          </a:prstGeom>
        </p:spPr>
        <p:txBody>
          <a:bodyPr anchorCtr="0" anchor="ctr" bIns="45700" lIns="91425" rIns="91425" tIns="45700">
            <a:noAutofit/>
          </a:bodyPr>
          <a:lstStyle/>
          <a:p>
            <a:pPr lvl="0">
              <a:spcBef>
                <a:spcPts val="0"/>
              </a:spcBef>
              <a:buClr>
                <a:srgbClr val="000000"/>
              </a:buClr>
              <a:buSzPct val="25000"/>
              <a:buFont typeface="Arial"/>
              <a:buNone/>
            </a:pPr>
            <a:fld id="{00000000-1234-1234-1234-123412341234}" type="slidenum">
              <a:rPr lang="en-IN"/>
              <a:t>‹#›</a:t>
            </a:fld>
          </a:p>
        </p:txBody>
      </p:sp>
      <p:pic>
        <p:nvPicPr>
          <p:cNvPr id="461" name="Shape 461"/>
          <p:cNvPicPr preferRelativeResize="0"/>
          <p:nvPr/>
        </p:nvPicPr>
        <p:blipFill>
          <a:blip r:embed="rId3">
            <a:alphaModFix/>
          </a:blip>
          <a:stretch>
            <a:fillRect/>
          </a:stretch>
        </p:blipFill>
        <p:spPr>
          <a:xfrm>
            <a:off x="0" y="0"/>
            <a:ext cx="12191997" cy="6858000"/>
          </a:xfrm>
          <a:prstGeom prst="rect">
            <a:avLst/>
          </a:prstGeom>
          <a:noFill/>
          <a:ln>
            <a:noFill/>
          </a:ln>
        </p:spPr>
      </p:pic>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3" name="Shape 123"/>
        <p:cNvGrpSpPr/>
        <p:nvPr/>
      </p:nvGrpSpPr>
      <p:grpSpPr>
        <a:xfrm>
          <a:off x="0" y="0"/>
          <a:ext cx="0" cy="0"/>
          <a:chOff x="0" y="0"/>
          <a:chExt cx="0" cy="0"/>
        </a:xfrm>
      </p:grpSpPr>
      <p:sp>
        <p:nvSpPr>
          <p:cNvPr id="124" name="Shape 124"/>
          <p:cNvSpPr txBox="1"/>
          <p:nvPr>
            <p:ph type="title"/>
          </p:nvPr>
        </p:nvSpPr>
        <p:spPr>
          <a:xfrm>
            <a:off x="838200" y="132650"/>
            <a:ext cx="10515599" cy="1325700"/>
          </a:xfrm>
          <a:prstGeom prst="rect">
            <a:avLst/>
          </a:prstGeom>
        </p:spPr>
        <p:txBody>
          <a:bodyPr anchorCtr="0" anchor="ctr" bIns="91425" lIns="91425" rIns="91425" tIns="91425">
            <a:noAutofit/>
          </a:bodyPr>
          <a:lstStyle/>
          <a:p>
            <a:pPr lvl="0">
              <a:spcBef>
                <a:spcPts val="0"/>
              </a:spcBef>
              <a:buNone/>
            </a:pPr>
            <a:r>
              <a:rPr lang="en-IN" u="sng"/>
              <a:t>Variant process planning</a:t>
            </a:r>
            <a:r>
              <a:rPr lang="en-IN"/>
              <a:t>.</a:t>
            </a:r>
          </a:p>
        </p:txBody>
      </p:sp>
      <p:sp>
        <p:nvSpPr>
          <p:cNvPr id="125" name="Shape 125"/>
          <p:cNvSpPr txBox="1"/>
          <p:nvPr>
            <p:ph idx="12" type="sldNum"/>
          </p:nvPr>
        </p:nvSpPr>
        <p:spPr>
          <a:xfrm>
            <a:off x="8610600" y="6356350"/>
            <a:ext cx="2743199" cy="365099"/>
          </a:xfrm>
          <a:prstGeom prst="rect">
            <a:avLst/>
          </a:prstGeom>
        </p:spPr>
        <p:txBody>
          <a:bodyPr anchorCtr="0" anchor="ctr" bIns="45700" lIns="91425" rIns="91425" tIns="45700">
            <a:noAutofit/>
          </a:bodyPr>
          <a:lstStyle/>
          <a:p>
            <a:pPr lvl="0">
              <a:spcBef>
                <a:spcPts val="0"/>
              </a:spcBef>
              <a:buClr>
                <a:srgbClr val="000000"/>
              </a:buClr>
              <a:buSzPct val="25000"/>
              <a:buFont typeface="Arial"/>
              <a:buNone/>
            </a:pPr>
            <a:fld id="{00000000-1234-1234-1234-123412341234}" type="slidenum">
              <a:rPr lang="en-IN"/>
              <a:t>‹#›</a:t>
            </a:fld>
          </a:p>
        </p:txBody>
      </p:sp>
      <p:pic>
        <p:nvPicPr>
          <p:cNvPr id="126" name="Shape 126"/>
          <p:cNvPicPr preferRelativeResize="0"/>
          <p:nvPr/>
        </p:nvPicPr>
        <p:blipFill rotWithShape="1">
          <a:blip r:embed="rId3">
            <a:alphaModFix/>
          </a:blip>
          <a:srcRect b="0" l="0" r="0" t="24138"/>
          <a:stretch/>
        </p:blipFill>
        <p:spPr>
          <a:xfrm>
            <a:off x="908875" y="1643925"/>
            <a:ext cx="10515600" cy="4832149"/>
          </a:xfrm>
          <a:prstGeom prst="rect">
            <a:avLst/>
          </a:prstGeom>
          <a:noFill/>
          <a:ln>
            <a:noFill/>
          </a:ln>
        </p:spPr>
      </p:pic>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0" name="Shape 130"/>
        <p:cNvGrpSpPr/>
        <p:nvPr/>
      </p:nvGrpSpPr>
      <p:grpSpPr>
        <a:xfrm>
          <a:off x="0" y="0"/>
          <a:ext cx="0" cy="0"/>
          <a:chOff x="0" y="0"/>
          <a:chExt cx="0" cy="0"/>
        </a:xfrm>
      </p:grpSpPr>
      <p:sp>
        <p:nvSpPr>
          <p:cNvPr id="131" name="Shape 131"/>
          <p:cNvSpPr txBox="1"/>
          <p:nvPr>
            <p:ph idx="12" type="sldNum"/>
          </p:nvPr>
        </p:nvSpPr>
        <p:spPr>
          <a:xfrm>
            <a:off x="8610600" y="6356350"/>
            <a:ext cx="2743199" cy="365099"/>
          </a:xfrm>
          <a:prstGeom prst="rect">
            <a:avLst/>
          </a:prstGeom>
        </p:spPr>
        <p:txBody>
          <a:bodyPr anchorCtr="0" anchor="ctr" bIns="45700" lIns="91425" rIns="91425" tIns="45700">
            <a:noAutofit/>
          </a:bodyPr>
          <a:lstStyle/>
          <a:p>
            <a:pPr lvl="0">
              <a:spcBef>
                <a:spcPts val="0"/>
              </a:spcBef>
              <a:buClr>
                <a:srgbClr val="000000"/>
              </a:buClr>
              <a:buSzPct val="25000"/>
              <a:buFont typeface="Arial"/>
              <a:buNone/>
            </a:pPr>
            <a:fld id="{00000000-1234-1234-1234-123412341234}" type="slidenum">
              <a:rPr lang="en-IN"/>
              <a:t>‹#›</a:t>
            </a:fld>
          </a:p>
        </p:txBody>
      </p:sp>
      <p:pic>
        <p:nvPicPr>
          <p:cNvPr id="132" name="Shape 132"/>
          <p:cNvPicPr preferRelativeResize="0"/>
          <p:nvPr/>
        </p:nvPicPr>
        <p:blipFill>
          <a:blip r:embed="rId3">
            <a:alphaModFix/>
          </a:blip>
          <a:stretch>
            <a:fillRect/>
          </a:stretch>
        </p:blipFill>
        <p:spPr>
          <a:xfrm>
            <a:off x="0" y="0"/>
            <a:ext cx="12191999" cy="6858000"/>
          </a:xfrm>
          <a:prstGeom prst="rect">
            <a:avLst/>
          </a:prstGeom>
          <a:noFill/>
          <a:ln>
            <a:noFill/>
          </a:ln>
        </p:spPr>
      </p:pic>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6" name="Shape 136"/>
        <p:cNvGrpSpPr/>
        <p:nvPr/>
      </p:nvGrpSpPr>
      <p:grpSpPr>
        <a:xfrm>
          <a:off x="0" y="0"/>
          <a:ext cx="0" cy="0"/>
          <a:chOff x="0" y="0"/>
          <a:chExt cx="0" cy="0"/>
        </a:xfrm>
      </p:grpSpPr>
      <p:sp>
        <p:nvSpPr>
          <p:cNvPr id="137" name="Shape 137"/>
          <p:cNvSpPr txBox="1"/>
          <p:nvPr>
            <p:ph type="title"/>
          </p:nvPr>
        </p:nvSpPr>
        <p:spPr>
          <a:xfrm>
            <a:off x="838200" y="365125"/>
            <a:ext cx="10515599" cy="1325562"/>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dk1"/>
              </a:buClr>
              <a:buSzPct val="25000"/>
              <a:buFont typeface="Calibri"/>
              <a:buNone/>
            </a:pPr>
            <a:r>
              <a:rPr b="0" i="0" lang="en-IN" sz="4400" u="none" cap="none" strike="noStrike">
                <a:solidFill>
                  <a:schemeClr val="dk1"/>
                </a:solidFill>
                <a:latin typeface="Calibri"/>
                <a:ea typeface="Calibri"/>
                <a:cs typeface="Calibri"/>
                <a:sym typeface="Calibri"/>
              </a:rPr>
              <a:t>Objectives</a:t>
            </a:r>
          </a:p>
        </p:txBody>
      </p:sp>
      <p:sp>
        <p:nvSpPr>
          <p:cNvPr id="138" name="Shape 138"/>
          <p:cNvSpPr txBox="1"/>
          <p:nvPr>
            <p:ph idx="1" type="body"/>
          </p:nvPr>
        </p:nvSpPr>
        <p:spPr>
          <a:xfrm>
            <a:off x="838200" y="1825625"/>
            <a:ext cx="10515599" cy="4351338"/>
          </a:xfrm>
          <a:prstGeom prst="rect">
            <a:avLst/>
          </a:prstGeom>
          <a:noFill/>
          <a:ln>
            <a:noFill/>
          </a:ln>
        </p:spPr>
        <p:txBody>
          <a:bodyPr anchorCtr="0" anchor="t" bIns="45700" lIns="91425" rIns="91425" tIns="45700">
            <a:noAutofit/>
          </a:bodyPr>
          <a:lstStyle/>
          <a:p>
            <a:pPr indent="-203200" lvl="0" marL="228600" marR="0" rtl="0" algn="l">
              <a:lnSpc>
                <a:spcPct val="90000"/>
              </a:lnSpc>
              <a:spcBef>
                <a:spcPts val="0"/>
              </a:spcBef>
              <a:buClr>
                <a:schemeClr val="dk1"/>
              </a:buClr>
              <a:buSzPct val="100000"/>
              <a:buFont typeface="Noto Symbol"/>
              <a:buChar char="✓"/>
            </a:pPr>
            <a:r>
              <a:rPr b="0" i="0" lang="en-IN" sz="2400" u="none" cap="none" strike="noStrike">
                <a:solidFill>
                  <a:schemeClr val="dk1"/>
                </a:solidFill>
                <a:latin typeface="Calibri"/>
                <a:ea typeface="Calibri"/>
                <a:cs typeface="Calibri"/>
                <a:sym typeface="Calibri"/>
              </a:rPr>
              <a:t>Reduce the human effort by eliminating the need of manual input in process planning before manufacturing. </a:t>
            </a:r>
            <a:r>
              <a:rPr lang="en-IN" sz="2400"/>
              <a:t>(Reiter, 2003; Rouibah &amp; Casekey, 2003)</a:t>
            </a:r>
            <a:r>
              <a:rPr b="1" baseline="30000" lang="en-IN" sz="2400"/>
              <a:t>[1]</a:t>
            </a:r>
            <a:r>
              <a:rPr lang="en-IN" sz="2400"/>
              <a:t>.</a:t>
            </a:r>
          </a:p>
          <a:p>
            <a:pPr indent="-228600" lvl="0" marL="228600" marR="0" rtl="0" algn="l">
              <a:lnSpc>
                <a:spcPct val="90000"/>
              </a:lnSpc>
              <a:spcBef>
                <a:spcPts val="1000"/>
              </a:spcBef>
              <a:buClr>
                <a:schemeClr val="dk1"/>
              </a:buClr>
              <a:buSzPct val="116666"/>
              <a:buFont typeface="Noto Symbol"/>
              <a:buNone/>
            </a:pPr>
            <a:r>
              <a:t/>
            </a:r>
            <a:endParaRPr b="0" i="0" sz="2400" u="none" cap="none" strike="noStrike">
              <a:solidFill>
                <a:schemeClr val="dk1"/>
              </a:solidFill>
              <a:latin typeface="Calibri"/>
              <a:ea typeface="Calibri"/>
              <a:cs typeface="Calibri"/>
              <a:sym typeface="Calibri"/>
            </a:endParaRPr>
          </a:p>
          <a:p>
            <a:pPr indent="-203200" lvl="0" marL="228600" marR="0" rtl="0" algn="l">
              <a:lnSpc>
                <a:spcPct val="90000"/>
              </a:lnSpc>
              <a:spcBef>
                <a:spcPts val="1000"/>
              </a:spcBef>
              <a:buClr>
                <a:schemeClr val="dk1"/>
              </a:buClr>
              <a:buSzPct val="100000"/>
              <a:buFont typeface="Noto Symbol"/>
              <a:buChar char="✓"/>
            </a:pPr>
            <a:r>
              <a:rPr b="0" i="0" lang="en-IN" sz="2400" u="none" cap="none" strike="noStrike">
                <a:solidFill>
                  <a:schemeClr val="dk1"/>
                </a:solidFill>
                <a:latin typeface="Calibri"/>
                <a:ea typeface="Calibri"/>
                <a:cs typeface="Calibri"/>
                <a:sym typeface="Calibri"/>
              </a:rPr>
              <a:t>Separating the designing phase from the manufacturing phase.</a:t>
            </a:r>
          </a:p>
          <a:p>
            <a:pPr indent="-228600" lvl="0" marL="228600" marR="0" rtl="0" algn="l">
              <a:lnSpc>
                <a:spcPct val="90000"/>
              </a:lnSpc>
              <a:spcBef>
                <a:spcPts val="1000"/>
              </a:spcBef>
              <a:buClr>
                <a:schemeClr val="dk1"/>
              </a:buClr>
              <a:buSzPct val="116666"/>
              <a:buFont typeface="Noto Symbol"/>
              <a:buNone/>
            </a:pPr>
            <a:r>
              <a:t/>
            </a:r>
            <a:endParaRPr b="0" i="0" sz="2400" u="none" cap="none" strike="noStrike">
              <a:solidFill>
                <a:schemeClr val="dk1"/>
              </a:solidFill>
              <a:latin typeface="Calibri"/>
              <a:ea typeface="Calibri"/>
              <a:cs typeface="Calibri"/>
              <a:sym typeface="Calibri"/>
            </a:endParaRPr>
          </a:p>
          <a:p>
            <a:pPr indent="-203200" lvl="0" marL="228600" marR="0" rtl="0" algn="l">
              <a:lnSpc>
                <a:spcPct val="90000"/>
              </a:lnSpc>
              <a:spcBef>
                <a:spcPts val="1000"/>
              </a:spcBef>
              <a:buClr>
                <a:schemeClr val="dk1"/>
              </a:buClr>
              <a:buSzPct val="100000"/>
              <a:buFont typeface="Noto Symbol"/>
              <a:buChar char="✓"/>
            </a:pPr>
            <a:r>
              <a:rPr lang="en-IN" sz="2400"/>
              <a:t>Computer Aided Process Planning (CAPP) systems can help to reduce planning time and increase consistency and efficiency. (Nagaraj &amp; Gurumoorthy , 2002)</a:t>
            </a:r>
            <a:r>
              <a:rPr b="1" baseline="30000" lang="en-IN" sz="2400"/>
              <a:t>[2]</a:t>
            </a:r>
          </a:p>
          <a:p>
            <a:pPr indent="-228600" lvl="0" marL="228600" marR="0" rtl="0" algn="l">
              <a:lnSpc>
                <a:spcPct val="90000"/>
              </a:lnSpc>
              <a:spcBef>
                <a:spcPts val="1000"/>
              </a:spcBef>
              <a:buClr>
                <a:schemeClr val="dk1"/>
              </a:buClr>
              <a:buSzPct val="116666"/>
              <a:buFont typeface="Noto Symbol"/>
              <a:buNone/>
            </a:pPr>
            <a:r>
              <a:t/>
            </a:r>
            <a:endParaRPr b="0" i="0" sz="2400" u="none" cap="none" strike="noStrike">
              <a:solidFill>
                <a:schemeClr val="dk1"/>
              </a:solidFill>
              <a:latin typeface="Calibri"/>
              <a:ea typeface="Calibri"/>
              <a:cs typeface="Calibri"/>
              <a:sym typeface="Calibri"/>
            </a:endParaRPr>
          </a:p>
          <a:p>
            <a:pPr indent="-203200" lvl="0" marL="228600" marR="0" rtl="0" algn="l">
              <a:lnSpc>
                <a:spcPct val="90000"/>
              </a:lnSpc>
              <a:spcBef>
                <a:spcPts val="1000"/>
              </a:spcBef>
              <a:buClr>
                <a:schemeClr val="dk1"/>
              </a:buClr>
              <a:buSzPct val="100000"/>
              <a:buFont typeface="Noto Symbol"/>
              <a:buChar char="✓"/>
            </a:pPr>
            <a:r>
              <a:rPr b="0" i="0" lang="en-IN" sz="2400" u="none" cap="none" strike="noStrike">
                <a:solidFill>
                  <a:schemeClr val="dk1"/>
                </a:solidFill>
                <a:latin typeface="Calibri"/>
                <a:ea typeface="Calibri"/>
                <a:cs typeface="Calibri"/>
                <a:sym typeface="Calibri"/>
              </a:rPr>
              <a:t>Developing an universally adaptable approach of process planning.</a:t>
            </a:r>
          </a:p>
        </p:txBody>
      </p:sp>
      <p:sp>
        <p:nvSpPr>
          <p:cNvPr id="139" name="Shape 139"/>
          <p:cNvSpPr txBox="1"/>
          <p:nvPr>
            <p:ph idx="12" type="sldNum"/>
          </p:nvPr>
        </p:nvSpPr>
        <p:spPr>
          <a:xfrm>
            <a:off x="8610600" y="6356350"/>
            <a:ext cx="2743199" cy="365099"/>
          </a:xfrm>
          <a:prstGeom prst="rect">
            <a:avLst/>
          </a:prstGeom>
        </p:spPr>
        <p:txBody>
          <a:bodyPr anchorCtr="0" anchor="ctr" bIns="45700" lIns="91425" rIns="91425" tIns="45700">
            <a:noAutofit/>
          </a:bodyPr>
          <a:lstStyle/>
          <a:p>
            <a:pPr lvl="0">
              <a:spcBef>
                <a:spcPts val="0"/>
              </a:spcBef>
              <a:buClr>
                <a:srgbClr val="000000"/>
              </a:buClr>
              <a:buSzPct val="25000"/>
              <a:buFont typeface="Arial"/>
              <a:buNone/>
            </a:pPr>
            <a:fld id="{00000000-1234-1234-1234-123412341234}" type="slidenum">
              <a:rPr lang="en-IN"/>
              <a:t>‹#›</a:t>
            </a:fld>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3" name="Shape 143"/>
        <p:cNvGrpSpPr/>
        <p:nvPr/>
      </p:nvGrpSpPr>
      <p:grpSpPr>
        <a:xfrm>
          <a:off x="0" y="0"/>
          <a:ext cx="0" cy="0"/>
          <a:chOff x="0" y="0"/>
          <a:chExt cx="0" cy="0"/>
        </a:xfrm>
      </p:grpSpPr>
      <p:sp>
        <p:nvSpPr>
          <p:cNvPr id="144" name="Shape 144"/>
          <p:cNvSpPr txBox="1"/>
          <p:nvPr>
            <p:ph type="title"/>
          </p:nvPr>
        </p:nvSpPr>
        <p:spPr>
          <a:xfrm>
            <a:off x="838200" y="365125"/>
            <a:ext cx="10515599" cy="1325562"/>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dk1"/>
              </a:buClr>
              <a:buSzPct val="25000"/>
              <a:buFont typeface="Calibri"/>
              <a:buNone/>
            </a:pPr>
            <a:r>
              <a:rPr b="0" i="0" lang="en-IN" sz="4400" u="sng" cap="none" strike="noStrike">
                <a:solidFill>
                  <a:schemeClr val="dk1"/>
                </a:solidFill>
                <a:latin typeface="Calibri"/>
                <a:ea typeface="Calibri"/>
                <a:cs typeface="Calibri"/>
                <a:sym typeface="Calibri"/>
              </a:rPr>
              <a:t>Modular Design</a:t>
            </a:r>
          </a:p>
        </p:txBody>
      </p:sp>
      <p:sp>
        <p:nvSpPr>
          <p:cNvPr id="145" name="Shape 145"/>
          <p:cNvSpPr txBox="1"/>
          <p:nvPr>
            <p:ph idx="1" type="body"/>
          </p:nvPr>
        </p:nvSpPr>
        <p:spPr>
          <a:xfrm>
            <a:off x="838200" y="1825625"/>
            <a:ext cx="10515599" cy="4351338"/>
          </a:xfrm>
          <a:prstGeom prst="rect">
            <a:avLst/>
          </a:prstGeom>
          <a:noFill/>
          <a:ln>
            <a:noFill/>
          </a:ln>
        </p:spPr>
        <p:txBody>
          <a:bodyPr anchorCtr="0" anchor="t" bIns="45700" lIns="91425" rIns="91425" tIns="45700">
            <a:noAutofit/>
          </a:bodyPr>
          <a:lstStyle/>
          <a:p>
            <a:pPr indent="0" lvl="0" marL="0" marR="0" rtl="0" algn="l">
              <a:lnSpc>
                <a:spcPct val="90000"/>
              </a:lnSpc>
              <a:spcBef>
                <a:spcPts val="0"/>
              </a:spcBef>
              <a:buNone/>
            </a:pPr>
            <a:r>
              <a:rPr b="0" i="0" lang="en-IN" sz="2800" u="none" cap="none" strike="noStrike">
                <a:solidFill>
                  <a:schemeClr val="dk1"/>
                </a:solidFill>
                <a:latin typeface="Calibri"/>
                <a:ea typeface="Calibri"/>
                <a:cs typeface="Calibri"/>
                <a:sym typeface="Calibri"/>
              </a:rPr>
              <a:t>The</a:t>
            </a:r>
            <a:r>
              <a:rPr lang="en-IN"/>
              <a:t> proposed software</a:t>
            </a:r>
            <a:r>
              <a:rPr b="0" i="0" lang="en-IN" sz="2800" u="none" cap="none" strike="noStrike">
                <a:solidFill>
                  <a:schemeClr val="dk1"/>
                </a:solidFill>
                <a:latin typeface="Calibri"/>
                <a:ea typeface="Calibri"/>
                <a:cs typeface="Calibri"/>
                <a:sym typeface="Calibri"/>
              </a:rPr>
              <a:t> is divided into 5 modules which includes taking input drawing file , processing the drawing and generating the output datasheet.</a:t>
            </a:r>
          </a:p>
          <a:p>
            <a:pPr indent="0" lvl="0" marL="0" marR="0" rtl="0" algn="l">
              <a:lnSpc>
                <a:spcPct val="90000"/>
              </a:lnSpc>
              <a:spcBef>
                <a:spcPts val="1000"/>
              </a:spcBef>
              <a:buNone/>
            </a:pPr>
            <a:r>
              <a:t/>
            </a:r>
            <a:endParaRPr/>
          </a:p>
          <a:p>
            <a:pPr indent="0" lvl="0" marL="0" marR="0" rtl="0" algn="l">
              <a:lnSpc>
                <a:spcPct val="90000"/>
              </a:lnSpc>
              <a:spcBef>
                <a:spcPts val="1000"/>
              </a:spcBef>
              <a:buClr>
                <a:schemeClr val="dk1"/>
              </a:buClr>
              <a:buSzPct val="25000"/>
              <a:buFont typeface="Arial"/>
              <a:buNone/>
            </a:pPr>
            <a:r>
              <a:rPr b="0" i="0" lang="en-IN" sz="2800" u="none" cap="none" strike="noStrike">
                <a:solidFill>
                  <a:schemeClr val="dk1"/>
                </a:solidFill>
                <a:latin typeface="Calibri"/>
                <a:ea typeface="Calibri"/>
                <a:cs typeface="Calibri"/>
                <a:sym typeface="Calibri"/>
              </a:rPr>
              <a:t>        </a:t>
            </a:r>
          </a:p>
        </p:txBody>
      </p:sp>
      <p:sp>
        <p:nvSpPr>
          <p:cNvPr id="146" name="Shape 146"/>
          <p:cNvSpPr txBox="1"/>
          <p:nvPr>
            <p:ph idx="12" type="sldNum"/>
          </p:nvPr>
        </p:nvSpPr>
        <p:spPr>
          <a:xfrm>
            <a:off x="8610600" y="6356350"/>
            <a:ext cx="2743199" cy="365099"/>
          </a:xfrm>
          <a:prstGeom prst="rect">
            <a:avLst/>
          </a:prstGeom>
        </p:spPr>
        <p:txBody>
          <a:bodyPr anchorCtr="0" anchor="ctr" bIns="45700" lIns="91425" rIns="91425" tIns="45700">
            <a:noAutofit/>
          </a:bodyPr>
          <a:lstStyle/>
          <a:p>
            <a:pPr lvl="0">
              <a:spcBef>
                <a:spcPts val="0"/>
              </a:spcBef>
              <a:buClr>
                <a:srgbClr val="000000"/>
              </a:buClr>
              <a:buSzPct val="25000"/>
              <a:buFont typeface="Arial"/>
              <a:buNone/>
            </a:pPr>
            <a:fld id="{00000000-1234-1234-1234-123412341234}" type="slidenum">
              <a:rPr lang="en-IN"/>
              <a:t>‹#›</a:t>
            </a:fld>
          </a:p>
        </p:txBody>
      </p:sp>
      <p:pic>
        <p:nvPicPr>
          <p:cNvPr id="147" name="Shape 147"/>
          <p:cNvPicPr preferRelativeResize="0"/>
          <p:nvPr/>
        </p:nvPicPr>
        <p:blipFill rotWithShape="1">
          <a:blip r:embed="rId3">
            <a:alphaModFix/>
          </a:blip>
          <a:srcRect b="34142" l="0" r="0" t="19367"/>
          <a:stretch/>
        </p:blipFill>
        <p:spPr>
          <a:xfrm>
            <a:off x="1391150" y="3387475"/>
            <a:ext cx="9144000" cy="3188224"/>
          </a:xfrm>
          <a:prstGeom prst="rect">
            <a:avLst/>
          </a:prstGeom>
          <a:noFill/>
          <a:ln>
            <a:noFill/>
          </a:ln>
        </p:spPr>
      </p:pic>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