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6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636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2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088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80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55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1A6AA8-A04B-4104-9AE2-BD48D340E27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9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00E8-5B6F-E925-15D2-F6343B66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587" y="525262"/>
            <a:ext cx="9068192" cy="3110715"/>
          </a:xfrm>
        </p:spPr>
        <p:txBody>
          <a:bodyPr/>
          <a:lstStyle/>
          <a:p>
            <a:r>
              <a:rPr lang="en-US" b="1" u="sng" dirty="0"/>
              <a:t>URBANIC CLONE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1DDE-219E-B3AD-80F3-09EC5347E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6258-2E5F-457A-903D-C277F8CD3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297" y="2099732"/>
            <a:ext cx="6613864" cy="193072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5FE90-00AD-46A5-87DB-3463F71F6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D05-C811-E306-DB72-990BE609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/>
              <a:t>TABLE OF CONTENT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2728-93A8-5D73-2E82-96E7200A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EXISTING SYSTEM 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SYSTEM REQUIREMENT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SNAPSHOT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1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455-2C75-2BA3-0389-C724705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u="sng" dirty="0"/>
              <a:t>INTRODUCTION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27FA-2CD1-B694-6D61-FE19E2FC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Urbanic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clone is a web-based e-commerce platform that provides a turnkey solution for businesses and entrepreneurs looking to start their own online store. </a:t>
            </a:r>
          </a:p>
          <a:p>
            <a:pPr algn="just"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clone replicates the functionality and user experience of the popular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Urbanic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e-commerce platform, which is known for its user-friendly interface and modern design. 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253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2261-4A96-20EA-E917-E54A17F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EXISTING SYSTEM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C73-093E-AD95-CF7B-B17B1CDE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Urbanic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e-commerce platform is a popular and powerful tool for businesses looking to create and manage their own online stores, there are several problems with the system that need to be addressed. These problems include: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Cost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Integration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4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3AD2-B2AF-0DBE-F9EE-2988A11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OBJECTIVE</a:t>
            </a:r>
            <a:r>
              <a:rPr lang="en-US" sz="2400" u="sng" dirty="0"/>
              <a:t> 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7F8B-F118-5839-27B3-5838C7AD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user-friendly interface that is easy to navigate and use for both businesses and customers.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Providing affordable pricing options for businesses of all sizes, including small startups and entrepreneurs.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Integrating with a range of third-party systems and services to streamline business operations and increase efficiency.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 advanced security measures to protect sensitive user and payment information.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Providing comprehensive customer support and technical assistance to ensure that businesses can make the most of the platform's features and capabilities.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57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ABD8-43E5-EFFE-770E-F55822F0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TECHNOLOGY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F219-609E-AE02-147C-D5674586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>
              <a:spcBef>
                <a:spcPts val="43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Frontend: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HTML,CSS,JAVASCRIPT,BOOTSTRAP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30"/>
              </a:spcBef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 JS</a:t>
            </a:r>
          </a:p>
          <a:p>
            <a:pPr>
              <a:spcBef>
                <a:spcPts val="43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 DB</a:t>
            </a:r>
          </a:p>
          <a:p>
            <a:pPr>
              <a:spcBef>
                <a:spcPts val="43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Framework: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189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AA4-2710-56DE-E4CF-2FABE058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MODULES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098-4703-CAAD-01B0-304F902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5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modules of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Urbanic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clone include: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Module: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User Module is the primary module of the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Urbanic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clone and is responsible for managing user accounts, including account creation, login, and account management. This module includes features such as user profiles, account settings, and order history.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system administrator to set up back-end of the system and perform basic system configuration, mainly definition of predefined drop-down fields, definition of classes time schedule, etc.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F82E-865C-CA50-BB9D-12E21EDE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/>
              <a:t>SNAPSHOT</a:t>
            </a:r>
            <a:endParaRPr lang="en-IN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4185B-8951-C882-FCA1-021D1410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7" y="2565091"/>
            <a:ext cx="6684885" cy="37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83A-21AE-3CE2-E65C-0CE1931D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FUTURE SCOPE 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56CF-03EA-4289-523D-088A8414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project gains traction and proves its viability, expanding to new cities and regions can be a significant opportunity. </a:t>
            </a:r>
          </a:p>
          <a:p>
            <a:r>
              <a:rPr lang="en-US" dirty="0" err="1"/>
              <a:t>Urbanic</a:t>
            </a:r>
            <a:r>
              <a:rPr lang="en-US" dirty="0"/>
              <a:t> clones can be customized to suit the needs of specific urban areas, offering localized services and solutions.</a:t>
            </a:r>
          </a:p>
          <a:p>
            <a:r>
              <a:rPr lang="en-US" dirty="0"/>
              <a:t>Future iterations of the </a:t>
            </a:r>
            <a:r>
              <a:rPr lang="en-US" dirty="0" err="1"/>
              <a:t>Urbanic</a:t>
            </a:r>
            <a:r>
              <a:rPr lang="en-US" dirty="0"/>
              <a:t> clone project can integrate emerging technologies such as artificial intelligence, machine learning, Internet of Things (IoT), and blockchain.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Urbanic clone</Template>
  <TotalTime>25</TotalTime>
  <Words>400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URBANIC CLONE</vt:lpstr>
      <vt:lpstr>TABLE OF CONTENT</vt:lpstr>
      <vt:lpstr>INTRODUCTION</vt:lpstr>
      <vt:lpstr>EXISTING SYSTEM</vt:lpstr>
      <vt:lpstr>OBJECTIVE </vt:lpstr>
      <vt:lpstr>TECHNOLOGY</vt:lpstr>
      <vt:lpstr>MODULES</vt:lpstr>
      <vt:lpstr>SNAPSHOT</vt:lpstr>
      <vt:lpstr>FUTURE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URBANIC CLONE</dc:title>
  <dc:creator>Shreshtha Tiwari</dc:creator>
  <cp:lastModifiedBy>pc</cp:lastModifiedBy>
  <cp:revision>13</cp:revision>
  <dcterms:created xsi:type="dcterms:W3CDTF">2023-06-12T08:42:08Z</dcterms:created>
  <dcterms:modified xsi:type="dcterms:W3CDTF">2023-06-12T09:39:19Z</dcterms:modified>
</cp:coreProperties>
</file>