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29"/>
  </p:notesMasterIdLst>
  <p:handoutMasterIdLst>
    <p:handoutMasterId r:id="rId30"/>
  </p:handoutMasterIdLst>
  <p:sldIdLst>
    <p:sldId id="291" r:id="rId5"/>
    <p:sldId id="264" r:id="rId6"/>
    <p:sldId id="288" r:id="rId7"/>
    <p:sldId id="271" r:id="rId8"/>
    <p:sldId id="266" r:id="rId9"/>
    <p:sldId id="283" r:id="rId10"/>
    <p:sldId id="292" r:id="rId11"/>
    <p:sldId id="293" r:id="rId12"/>
    <p:sldId id="294" r:id="rId13"/>
    <p:sldId id="295" r:id="rId14"/>
    <p:sldId id="296" r:id="rId15"/>
    <p:sldId id="297" r:id="rId16"/>
    <p:sldId id="298" r:id="rId17"/>
    <p:sldId id="300" r:id="rId18"/>
    <p:sldId id="299" r:id="rId19"/>
    <p:sldId id="301" r:id="rId20"/>
    <p:sldId id="302" r:id="rId21"/>
    <p:sldId id="303" r:id="rId22"/>
    <p:sldId id="304" r:id="rId23"/>
    <p:sldId id="305" r:id="rId24"/>
    <p:sldId id="306" r:id="rId25"/>
    <p:sldId id="307" r:id="rId26"/>
    <p:sldId id="281" r:id="rId27"/>
    <p:sldId id="273" r:id="rId28"/>
  </p:sldIdLst>
  <p:sldSz cx="12192000" cy="6858000"/>
  <p:notesSz cx="6858000" cy="9144000"/>
  <p:custDataLst>
    <p:tags r:id="rId3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01D1D0"/>
    <a:srgbClr val="E6E7E7"/>
    <a:srgbClr val="0070AD"/>
    <a:srgbClr val="7F7F7F"/>
    <a:srgbClr val="6D64CC"/>
    <a:srgbClr val="7E39BA"/>
    <a:srgbClr val="4701A7"/>
    <a:srgbClr val="C8FF16"/>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95291" autoAdjust="0"/>
  </p:normalViewPr>
  <p:slideViewPr>
    <p:cSldViewPr>
      <p:cViewPr varScale="1">
        <p:scale>
          <a:sx n="67" d="100"/>
          <a:sy n="67" d="100"/>
        </p:scale>
        <p:origin x="764"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p:scale>
        <a:sx n="1" d="2"/>
        <a:sy n="1" d="2"/>
      </p:scale>
      <p:origin x="0" y="0"/>
    </p:cViewPr>
  </p:sorterViewPr>
  <p:notesViewPr>
    <p:cSldViewPr>
      <p:cViewPr varScale="1">
        <p:scale>
          <a:sx n="79" d="100"/>
          <a:sy n="79" d="100"/>
        </p:scale>
        <p:origin x="235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A4E65F-6A4F-4EB5-A74C-FADEA244AA6B}" type="doc">
      <dgm:prSet loTypeId="urn:microsoft.com/office/officeart/2005/8/layout/chevron1" loCatId="process" qsTypeId="urn:microsoft.com/office/officeart/2005/8/quickstyle/simple1" qsCatId="simple" csTypeId="urn:microsoft.com/office/officeart/2005/8/colors/accent1_2" csCatId="accent1" phldr="1"/>
      <dgm:spPr/>
    </dgm:pt>
    <dgm:pt modelId="{DCD4FCDF-E313-460F-8DAD-347636A5583F}">
      <dgm:prSet phldrT="[Text]" custT="1"/>
      <dgm:spPr>
        <a:solidFill>
          <a:srgbClr val="909090"/>
        </a:solidFill>
        <a:ln>
          <a:noFill/>
        </a:ln>
      </dgm:spPr>
      <dgm:t>
        <a:bodyPr/>
        <a:lstStyle/>
        <a:p>
          <a:r>
            <a:rPr lang="en-US" sz="1200" dirty="0"/>
            <a:t>1</a:t>
          </a:r>
        </a:p>
      </dgm:t>
    </dgm:pt>
    <dgm:pt modelId="{78DFE2C1-B7D0-4095-A24E-F3525B08BB14}" type="parTrans" cxnId="{561870F2-3231-4CC4-9CA0-6C12D3957F60}">
      <dgm:prSet/>
      <dgm:spPr/>
      <dgm:t>
        <a:bodyPr/>
        <a:lstStyle/>
        <a:p>
          <a:endParaRPr lang="en-US" sz="1200"/>
        </a:p>
      </dgm:t>
    </dgm:pt>
    <dgm:pt modelId="{4683D5E5-987E-41ED-AFC8-423AAA111372}" type="sibTrans" cxnId="{561870F2-3231-4CC4-9CA0-6C12D3957F60}">
      <dgm:prSet/>
      <dgm:spPr/>
      <dgm:t>
        <a:bodyPr/>
        <a:lstStyle/>
        <a:p>
          <a:endParaRPr lang="en-US" sz="1200"/>
        </a:p>
      </dgm:t>
    </dgm:pt>
    <dgm:pt modelId="{812EE15D-26CC-47B4-A54A-14B3175E4372}">
      <dgm:prSet phldrT="[Text]" custT="1"/>
      <dgm:spPr>
        <a:solidFill>
          <a:srgbClr val="909090"/>
        </a:solidFill>
        <a:ln>
          <a:noFill/>
        </a:ln>
      </dgm:spPr>
      <dgm:t>
        <a:bodyPr/>
        <a:lstStyle/>
        <a:p>
          <a:r>
            <a:rPr lang="en-US" sz="1200" dirty="0"/>
            <a:t>2</a:t>
          </a:r>
        </a:p>
      </dgm:t>
    </dgm:pt>
    <dgm:pt modelId="{640A1614-F681-40D5-AFBD-BF9D541ABA0C}" type="parTrans" cxnId="{683C22EB-5176-4A8F-8F48-E83B15A11855}">
      <dgm:prSet/>
      <dgm:spPr/>
      <dgm:t>
        <a:bodyPr/>
        <a:lstStyle/>
        <a:p>
          <a:endParaRPr lang="en-US" sz="1200"/>
        </a:p>
      </dgm:t>
    </dgm:pt>
    <dgm:pt modelId="{CB394813-21B6-4BF9-B903-2ABBF146C78A}" type="sibTrans" cxnId="{683C22EB-5176-4A8F-8F48-E83B15A11855}">
      <dgm:prSet/>
      <dgm:spPr/>
      <dgm:t>
        <a:bodyPr/>
        <a:lstStyle/>
        <a:p>
          <a:endParaRPr lang="en-US" sz="1200"/>
        </a:p>
      </dgm:t>
    </dgm:pt>
    <dgm:pt modelId="{10C17986-FB66-44F1-9FDA-06F32EBD1A71}">
      <dgm:prSet phldrT="[Text]" custT="1"/>
      <dgm:spPr>
        <a:solidFill>
          <a:srgbClr val="909090"/>
        </a:solidFill>
        <a:ln>
          <a:noFill/>
        </a:ln>
      </dgm:spPr>
      <dgm:t>
        <a:bodyPr/>
        <a:lstStyle/>
        <a:p>
          <a:r>
            <a:rPr lang="en-US" sz="1200" dirty="0"/>
            <a:t>3</a:t>
          </a:r>
        </a:p>
      </dgm:t>
    </dgm:pt>
    <dgm:pt modelId="{D808421F-3C65-4E06-8D48-18D079AF744A}" type="parTrans" cxnId="{567128AC-5F36-4ED3-A3AA-64A288534820}">
      <dgm:prSet/>
      <dgm:spPr/>
      <dgm:t>
        <a:bodyPr/>
        <a:lstStyle/>
        <a:p>
          <a:endParaRPr lang="en-US" sz="1200"/>
        </a:p>
      </dgm:t>
    </dgm:pt>
    <dgm:pt modelId="{01890D2E-2FCC-470F-A5F2-5E3D3EB6C611}" type="sibTrans" cxnId="{567128AC-5F36-4ED3-A3AA-64A288534820}">
      <dgm:prSet/>
      <dgm:spPr/>
      <dgm:t>
        <a:bodyPr/>
        <a:lstStyle/>
        <a:p>
          <a:endParaRPr lang="en-US" sz="1200"/>
        </a:p>
      </dgm:t>
    </dgm:pt>
    <dgm:pt modelId="{6A2BAF1A-3266-471C-87EC-1024EB2CD399}">
      <dgm:prSet phldrT="[Text]" custT="1"/>
      <dgm:spPr>
        <a:solidFill>
          <a:srgbClr val="909090"/>
        </a:solidFill>
        <a:ln>
          <a:noFill/>
        </a:ln>
      </dgm:spPr>
      <dgm:t>
        <a:bodyPr/>
        <a:lstStyle/>
        <a:p>
          <a:r>
            <a:rPr lang="en-US" sz="1200" dirty="0"/>
            <a:t>4</a:t>
          </a:r>
        </a:p>
      </dgm:t>
    </dgm:pt>
    <dgm:pt modelId="{99DB6D02-C583-43A8-8E2C-17ACC5A3A80F}" type="parTrans" cxnId="{D5038DAA-1A66-4E38-B66A-9F0E87818C88}">
      <dgm:prSet/>
      <dgm:spPr/>
      <dgm:t>
        <a:bodyPr/>
        <a:lstStyle/>
        <a:p>
          <a:endParaRPr lang="en-US" sz="1200"/>
        </a:p>
      </dgm:t>
    </dgm:pt>
    <dgm:pt modelId="{D58E27F2-2AD4-44A0-A375-8CF9A03F161B}" type="sibTrans" cxnId="{D5038DAA-1A66-4E38-B66A-9F0E87818C88}">
      <dgm:prSet/>
      <dgm:spPr/>
      <dgm:t>
        <a:bodyPr/>
        <a:lstStyle/>
        <a:p>
          <a:endParaRPr lang="en-US" sz="1200"/>
        </a:p>
      </dgm:t>
    </dgm:pt>
    <dgm:pt modelId="{8E47EE55-D025-438A-AAE6-75F9AF66618D}">
      <dgm:prSet phldrT="[Text]" custT="1"/>
      <dgm:spPr>
        <a:solidFill>
          <a:srgbClr val="909090"/>
        </a:solidFill>
        <a:ln>
          <a:noFill/>
        </a:ln>
      </dgm:spPr>
      <dgm:t>
        <a:bodyPr/>
        <a:lstStyle/>
        <a:p>
          <a:r>
            <a:rPr lang="en-US" sz="1200" dirty="0"/>
            <a:t>5</a:t>
          </a:r>
        </a:p>
      </dgm:t>
    </dgm:pt>
    <dgm:pt modelId="{4EF0B2FC-576A-4A4E-8A56-EB17272369B0}" type="parTrans" cxnId="{D1E16B60-334C-40A3-9F2B-9DA513D049B4}">
      <dgm:prSet/>
      <dgm:spPr/>
      <dgm:t>
        <a:bodyPr/>
        <a:lstStyle/>
        <a:p>
          <a:endParaRPr lang="en-US" sz="1200"/>
        </a:p>
      </dgm:t>
    </dgm:pt>
    <dgm:pt modelId="{277ADFB8-6234-4BB1-A67A-2E528B964EE6}" type="sibTrans" cxnId="{D1E16B60-334C-40A3-9F2B-9DA513D049B4}">
      <dgm:prSet/>
      <dgm:spPr/>
      <dgm:t>
        <a:bodyPr/>
        <a:lstStyle/>
        <a:p>
          <a:endParaRPr lang="en-US" sz="1200"/>
        </a:p>
      </dgm:t>
    </dgm:pt>
    <dgm:pt modelId="{C56D219E-55E4-4253-ACF0-FFBEA46ED886}">
      <dgm:prSet phldrT="[Text]" custT="1"/>
      <dgm:spPr>
        <a:solidFill>
          <a:srgbClr val="909090"/>
        </a:solidFill>
        <a:ln>
          <a:noFill/>
        </a:ln>
      </dgm:spPr>
      <dgm:t>
        <a:bodyPr/>
        <a:lstStyle/>
        <a:p>
          <a:r>
            <a:rPr lang="en-US" sz="1200" dirty="0"/>
            <a:t>6</a:t>
          </a:r>
        </a:p>
      </dgm:t>
    </dgm:pt>
    <dgm:pt modelId="{39F8EB1D-AA99-4E52-B360-A23B3D142885}" type="parTrans" cxnId="{CC049CE0-A6F9-4D0D-BA14-07C238F5887E}">
      <dgm:prSet/>
      <dgm:spPr/>
      <dgm:t>
        <a:bodyPr/>
        <a:lstStyle/>
        <a:p>
          <a:endParaRPr lang="en-US" sz="1200"/>
        </a:p>
      </dgm:t>
    </dgm:pt>
    <dgm:pt modelId="{FD005A4B-AA23-4BC2-87CA-3AF94A4C7A55}" type="sibTrans" cxnId="{CC049CE0-A6F9-4D0D-BA14-07C238F5887E}">
      <dgm:prSet/>
      <dgm:spPr/>
      <dgm:t>
        <a:bodyPr/>
        <a:lstStyle/>
        <a:p>
          <a:endParaRPr lang="en-US" sz="1200"/>
        </a:p>
      </dgm:t>
    </dgm:pt>
    <dgm:pt modelId="{CD8E970A-2DE3-41FE-9EFC-957169F5AC58}">
      <dgm:prSet phldrT="[Text]" custT="1"/>
      <dgm:spPr>
        <a:solidFill>
          <a:srgbClr val="909090"/>
        </a:solidFill>
        <a:ln>
          <a:noFill/>
        </a:ln>
      </dgm:spPr>
      <dgm:t>
        <a:bodyPr/>
        <a:lstStyle/>
        <a:p>
          <a:r>
            <a:rPr lang="en-US" sz="1200" dirty="0"/>
            <a:t>7</a:t>
          </a:r>
        </a:p>
      </dgm:t>
    </dgm:pt>
    <dgm:pt modelId="{A80D56DA-6F32-4BB5-9110-859358ADD801}" type="parTrans" cxnId="{FD5A4F48-648E-4728-B845-3CAB1983E934}">
      <dgm:prSet/>
      <dgm:spPr/>
      <dgm:t>
        <a:bodyPr/>
        <a:lstStyle/>
        <a:p>
          <a:endParaRPr lang="en-US" sz="1200"/>
        </a:p>
      </dgm:t>
    </dgm:pt>
    <dgm:pt modelId="{50B9E4CB-087E-4BD4-8655-182FE10816A7}" type="sibTrans" cxnId="{FD5A4F48-648E-4728-B845-3CAB1983E934}">
      <dgm:prSet/>
      <dgm:spPr/>
      <dgm:t>
        <a:bodyPr/>
        <a:lstStyle/>
        <a:p>
          <a:endParaRPr lang="en-US" sz="1200"/>
        </a:p>
      </dgm:t>
    </dgm:pt>
    <dgm:pt modelId="{C7AB93FB-007C-4A3D-9A37-884AFA217472}">
      <dgm:prSet phldrT="[Text]" custT="1"/>
      <dgm:spPr>
        <a:solidFill>
          <a:srgbClr val="909090"/>
        </a:solidFill>
        <a:ln>
          <a:noFill/>
        </a:ln>
      </dgm:spPr>
      <dgm:t>
        <a:bodyPr/>
        <a:lstStyle/>
        <a:p>
          <a:r>
            <a:rPr lang="en-US" sz="1200" dirty="0"/>
            <a:t>8</a:t>
          </a:r>
        </a:p>
      </dgm:t>
    </dgm:pt>
    <dgm:pt modelId="{D296447F-614F-4E79-AF74-8B6B0D4D1B79}" type="parTrans" cxnId="{B78DDB4C-EE44-482A-A1EA-05D1BDF7AB74}">
      <dgm:prSet/>
      <dgm:spPr/>
      <dgm:t>
        <a:bodyPr/>
        <a:lstStyle/>
        <a:p>
          <a:endParaRPr lang="en-US" sz="1200"/>
        </a:p>
      </dgm:t>
    </dgm:pt>
    <dgm:pt modelId="{FE62E837-622E-45E6-B6D1-4EDA55F3D4D0}" type="sibTrans" cxnId="{B78DDB4C-EE44-482A-A1EA-05D1BDF7AB74}">
      <dgm:prSet/>
      <dgm:spPr/>
      <dgm:t>
        <a:bodyPr/>
        <a:lstStyle/>
        <a:p>
          <a:endParaRPr lang="en-US" sz="1200"/>
        </a:p>
      </dgm:t>
    </dgm:pt>
    <dgm:pt modelId="{C5DD6DA5-EC62-490F-BF1A-7EC46AD7B10B}">
      <dgm:prSet phldrT="[Text]" custT="1"/>
      <dgm:spPr>
        <a:solidFill>
          <a:srgbClr val="909090"/>
        </a:solidFill>
        <a:ln>
          <a:noFill/>
        </a:ln>
      </dgm:spPr>
      <dgm:t>
        <a:bodyPr/>
        <a:lstStyle/>
        <a:p>
          <a:r>
            <a:rPr lang="en-US" sz="1200" dirty="0"/>
            <a:t>9</a:t>
          </a:r>
        </a:p>
      </dgm:t>
    </dgm:pt>
    <dgm:pt modelId="{EFF6E3C4-7333-4691-B2E8-D4677AAEC692}" type="parTrans" cxnId="{26568C8F-1F2F-45A5-A9DD-3301218EF3AE}">
      <dgm:prSet/>
      <dgm:spPr/>
      <dgm:t>
        <a:bodyPr/>
        <a:lstStyle/>
        <a:p>
          <a:endParaRPr lang="en-US" sz="1200"/>
        </a:p>
      </dgm:t>
    </dgm:pt>
    <dgm:pt modelId="{13825021-157D-4CB9-A4E9-675B06A043F5}" type="sibTrans" cxnId="{26568C8F-1F2F-45A5-A9DD-3301218EF3AE}">
      <dgm:prSet/>
      <dgm:spPr/>
      <dgm:t>
        <a:bodyPr/>
        <a:lstStyle/>
        <a:p>
          <a:endParaRPr lang="en-US" sz="1200"/>
        </a:p>
      </dgm:t>
    </dgm:pt>
    <dgm:pt modelId="{E6809FF6-FEA0-4457-9AC4-997DE7AB8B47}">
      <dgm:prSet phldrT="[Text]" custT="1"/>
      <dgm:spPr>
        <a:solidFill>
          <a:srgbClr val="909090"/>
        </a:solidFill>
        <a:ln>
          <a:noFill/>
        </a:ln>
      </dgm:spPr>
      <dgm:t>
        <a:bodyPr/>
        <a:lstStyle/>
        <a:p>
          <a:r>
            <a:rPr lang="en-US" sz="1200" dirty="0"/>
            <a:t>10</a:t>
          </a:r>
        </a:p>
      </dgm:t>
    </dgm:pt>
    <dgm:pt modelId="{A8C9EB7D-C541-428A-8BB1-8DE1F02D9D7D}" type="parTrans" cxnId="{4BA71936-B328-492A-BF08-509FD644BDD5}">
      <dgm:prSet/>
      <dgm:spPr/>
      <dgm:t>
        <a:bodyPr/>
        <a:lstStyle/>
        <a:p>
          <a:endParaRPr lang="en-US" sz="1200"/>
        </a:p>
      </dgm:t>
    </dgm:pt>
    <dgm:pt modelId="{F0438051-73A5-4FAD-BA75-7FED4F2C2DDE}" type="sibTrans" cxnId="{4BA71936-B328-492A-BF08-509FD644BDD5}">
      <dgm:prSet/>
      <dgm:spPr/>
      <dgm:t>
        <a:bodyPr/>
        <a:lstStyle/>
        <a:p>
          <a:endParaRPr lang="en-US" sz="1200"/>
        </a:p>
      </dgm:t>
    </dgm:pt>
    <dgm:pt modelId="{8EB256DF-04F2-42CC-A9F4-594E6661BF13}">
      <dgm:prSet phldrT="[Text]" custT="1"/>
      <dgm:spPr>
        <a:solidFill>
          <a:srgbClr val="909090"/>
        </a:solidFill>
        <a:ln>
          <a:noFill/>
        </a:ln>
      </dgm:spPr>
      <dgm:t>
        <a:bodyPr/>
        <a:lstStyle/>
        <a:p>
          <a:r>
            <a:rPr lang="en-US" sz="1200" dirty="0"/>
            <a:t>11</a:t>
          </a:r>
        </a:p>
      </dgm:t>
    </dgm:pt>
    <dgm:pt modelId="{47CBC85A-C057-4FF2-8782-FD8B70200BA5}" type="parTrans" cxnId="{9784C313-225C-4C7C-8419-9033EA7FAEBE}">
      <dgm:prSet/>
      <dgm:spPr/>
      <dgm:t>
        <a:bodyPr/>
        <a:lstStyle/>
        <a:p>
          <a:endParaRPr lang="en-US" sz="1200"/>
        </a:p>
      </dgm:t>
    </dgm:pt>
    <dgm:pt modelId="{AF7BB3E1-59A1-4532-AD1A-C4B73F43D5C3}" type="sibTrans" cxnId="{9784C313-225C-4C7C-8419-9033EA7FAEBE}">
      <dgm:prSet/>
      <dgm:spPr/>
      <dgm:t>
        <a:bodyPr/>
        <a:lstStyle/>
        <a:p>
          <a:endParaRPr lang="en-US" sz="1200"/>
        </a:p>
      </dgm:t>
    </dgm:pt>
    <dgm:pt modelId="{4A0075F2-1C6B-4462-9325-F74A65AA3E8C}">
      <dgm:prSet phldrT="[Text]" custT="1"/>
      <dgm:spPr>
        <a:solidFill>
          <a:srgbClr val="909090"/>
        </a:solidFill>
        <a:ln>
          <a:noFill/>
        </a:ln>
      </dgm:spPr>
      <dgm:t>
        <a:bodyPr/>
        <a:lstStyle/>
        <a:p>
          <a:r>
            <a:rPr lang="en-US" sz="1200" dirty="0"/>
            <a:t>12</a:t>
          </a:r>
        </a:p>
      </dgm:t>
    </dgm:pt>
    <dgm:pt modelId="{ACBC1C87-4D64-457B-88F2-63D0290DE775}" type="parTrans" cxnId="{F01AF299-FA0D-44BF-B223-8C29A3D91A19}">
      <dgm:prSet/>
      <dgm:spPr/>
      <dgm:t>
        <a:bodyPr/>
        <a:lstStyle/>
        <a:p>
          <a:endParaRPr lang="en-US" sz="1200"/>
        </a:p>
      </dgm:t>
    </dgm:pt>
    <dgm:pt modelId="{3006C3C8-DE88-4967-9634-77D5B083C996}" type="sibTrans" cxnId="{F01AF299-FA0D-44BF-B223-8C29A3D91A19}">
      <dgm:prSet/>
      <dgm:spPr/>
      <dgm:t>
        <a:bodyPr/>
        <a:lstStyle/>
        <a:p>
          <a:endParaRPr lang="en-US" sz="1200"/>
        </a:p>
      </dgm:t>
    </dgm:pt>
    <dgm:pt modelId="{4FD328E6-4E2A-45B0-9CFC-30089AF3C4DF}" type="pres">
      <dgm:prSet presAssocID="{DEA4E65F-6A4F-4EB5-A74C-FADEA244AA6B}" presName="Name0" presStyleCnt="0">
        <dgm:presLayoutVars>
          <dgm:dir/>
          <dgm:animLvl val="lvl"/>
          <dgm:resizeHandles val="exact"/>
        </dgm:presLayoutVars>
      </dgm:prSet>
      <dgm:spPr/>
    </dgm:pt>
    <dgm:pt modelId="{654DC66B-AB6E-41D5-8258-66B713ABEAA1}" type="pres">
      <dgm:prSet presAssocID="{DCD4FCDF-E313-460F-8DAD-347636A5583F}" presName="parTxOnly" presStyleLbl="node1" presStyleIdx="0" presStyleCnt="12">
        <dgm:presLayoutVars>
          <dgm:chMax val="0"/>
          <dgm:chPref val="0"/>
          <dgm:bulletEnabled val="1"/>
        </dgm:presLayoutVars>
      </dgm:prSet>
      <dgm:spPr/>
      <dgm:t>
        <a:bodyPr/>
        <a:lstStyle/>
        <a:p>
          <a:endParaRPr lang="en-US"/>
        </a:p>
      </dgm:t>
    </dgm:pt>
    <dgm:pt modelId="{5D9528CE-0DED-4C73-9A42-40567E0B1292}" type="pres">
      <dgm:prSet presAssocID="{4683D5E5-987E-41ED-AFC8-423AAA111372}" presName="parTxOnlySpace" presStyleCnt="0"/>
      <dgm:spPr/>
    </dgm:pt>
    <dgm:pt modelId="{AE43D2F4-E066-43DD-A51F-54768B31D8F7}" type="pres">
      <dgm:prSet presAssocID="{812EE15D-26CC-47B4-A54A-14B3175E4372}" presName="parTxOnly" presStyleLbl="node1" presStyleIdx="1" presStyleCnt="12">
        <dgm:presLayoutVars>
          <dgm:chMax val="0"/>
          <dgm:chPref val="0"/>
          <dgm:bulletEnabled val="1"/>
        </dgm:presLayoutVars>
      </dgm:prSet>
      <dgm:spPr/>
      <dgm:t>
        <a:bodyPr/>
        <a:lstStyle/>
        <a:p>
          <a:endParaRPr lang="en-US"/>
        </a:p>
      </dgm:t>
    </dgm:pt>
    <dgm:pt modelId="{EEA67D94-D984-4874-A4C1-33C071307E83}" type="pres">
      <dgm:prSet presAssocID="{CB394813-21B6-4BF9-B903-2ABBF146C78A}" presName="parTxOnlySpace" presStyleCnt="0"/>
      <dgm:spPr/>
    </dgm:pt>
    <dgm:pt modelId="{3463B6B8-78B7-4A47-8DC0-96832BECA9F3}" type="pres">
      <dgm:prSet presAssocID="{10C17986-FB66-44F1-9FDA-06F32EBD1A71}" presName="parTxOnly" presStyleLbl="node1" presStyleIdx="2" presStyleCnt="12">
        <dgm:presLayoutVars>
          <dgm:chMax val="0"/>
          <dgm:chPref val="0"/>
          <dgm:bulletEnabled val="1"/>
        </dgm:presLayoutVars>
      </dgm:prSet>
      <dgm:spPr/>
      <dgm:t>
        <a:bodyPr/>
        <a:lstStyle/>
        <a:p>
          <a:endParaRPr lang="en-US"/>
        </a:p>
      </dgm:t>
    </dgm:pt>
    <dgm:pt modelId="{9D3C2C16-7DF7-407E-B25A-78C91273AB5A}" type="pres">
      <dgm:prSet presAssocID="{01890D2E-2FCC-470F-A5F2-5E3D3EB6C611}" presName="parTxOnlySpace" presStyleCnt="0"/>
      <dgm:spPr/>
    </dgm:pt>
    <dgm:pt modelId="{571B7F73-FA6F-40DA-9CDC-9E2646942D82}" type="pres">
      <dgm:prSet presAssocID="{6A2BAF1A-3266-471C-87EC-1024EB2CD399}" presName="parTxOnly" presStyleLbl="node1" presStyleIdx="3" presStyleCnt="12">
        <dgm:presLayoutVars>
          <dgm:chMax val="0"/>
          <dgm:chPref val="0"/>
          <dgm:bulletEnabled val="1"/>
        </dgm:presLayoutVars>
      </dgm:prSet>
      <dgm:spPr/>
      <dgm:t>
        <a:bodyPr/>
        <a:lstStyle/>
        <a:p>
          <a:endParaRPr lang="en-US"/>
        </a:p>
      </dgm:t>
    </dgm:pt>
    <dgm:pt modelId="{A53D56E0-8117-4146-8441-DFEBE207C53F}" type="pres">
      <dgm:prSet presAssocID="{D58E27F2-2AD4-44A0-A375-8CF9A03F161B}" presName="parTxOnlySpace" presStyleCnt="0"/>
      <dgm:spPr/>
    </dgm:pt>
    <dgm:pt modelId="{80822898-6590-4A10-B3EC-F724FA0FACFE}" type="pres">
      <dgm:prSet presAssocID="{8E47EE55-D025-438A-AAE6-75F9AF66618D}" presName="parTxOnly" presStyleLbl="node1" presStyleIdx="4" presStyleCnt="12">
        <dgm:presLayoutVars>
          <dgm:chMax val="0"/>
          <dgm:chPref val="0"/>
          <dgm:bulletEnabled val="1"/>
        </dgm:presLayoutVars>
      </dgm:prSet>
      <dgm:spPr/>
      <dgm:t>
        <a:bodyPr/>
        <a:lstStyle/>
        <a:p>
          <a:endParaRPr lang="en-US"/>
        </a:p>
      </dgm:t>
    </dgm:pt>
    <dgm:pt modelId="{932708C2-4DAC-4B36-B51A-95829E80068F}" type="pres">
      <dgm:prSet presAssocID="{277ADFB8-6234-4BB1-A67A-2E528B964EE6}" presName="parTxOnlySpace" presStyleCnt="0"/>
      <dgm:spPr/>
    </dgm:pt>
    <dgm:pt modelId="{3FE731B8-7460-462D-AD93-CA99F5C17993}" type="pres">
      <dgm:prSet presAssocID="{C56D219E-55E4-4253-ACF0-FFBEA46ED886}" presName="parTxOnly" presStyleLbl="node1" presStyleIdx="5" presStyleCnt="12">
        <dgm:presLayoutVars>
          <dgm:chMax val="0"/>
          <dgm:chPref val="0"/>
          <dgm:bulletEnabled val="1"/>
        </dgm:presLayoutVars>
      </dgm:prSet>
      <dgm:spPr/>
      <dgm:t>
        <a:bodyPr/>
        <a:lstStyle/>
        <a:p>
          <a:endParaRPr lang="en-US"/>
        </a:p>
      </dgm:t>
    </dgm:pt>
    <dgm:pt modelId="{4C87C674-F80A-4D30-A607-2D47B7296E10}" type="pres">
      <dgm:prSet presAssocID="{FD005A4B-AA23-4BC2-87CA-3AF94A4C7A55}" presName="parTxOnlySpace" presStyleCnt="0"/>
      <dgm:spPr/>
    </dgm:pt>
    <dgm:pt modelId="{378651A3-5EFA-4DE1-8ECE-2D26DC02264B}" type="pres">
      <dgm:prSet presAssocID="{CD8E970A-2DE3-41FE-9EFC-957169F5AC58}" presName="parTxOnly" presStyleLbl="node1" presStyleIdx="6" presStyleCnt="12">
        <dgm:presLayoutVars>
          <dgm:chMax val="0"/>
          <dgm:chPref val="0"/>
          <dgm:bulletEnabled val="1"/>
        </dgm:presLayoutVars>
      </dgm:prSet>
      <dgm:spPr/>
      <dgm:t>
        <a:bodyPr/>
        <a:lstStyle/>
        <a:p>
          <a:endParaRPr lang="en-US"/>
        </a:p>
      </dgm:t>
    </dgm:pt>
    <dgm:pt modelId="{13E75D84-EBD0-4068-9E00-4E631793DE81}" type="pres">
      <dgm:prSet presAssocID="{50B9E4CB-087E-4BD4-8655-182FE10816A7}" presName="parTxOnlySpace" presStyleCnt="0"/>
      <dgm:spPr/>
    </dgm:pt>
    <dgm:pt modelId="{CBF85DBC-6958-46B3-8486-210441D9CAB7}" type="pres">
      <dgm:prSet presAssocID="{C7AB93FB-007C-4A3D-9A37-884AFA217472}" presName="parTxOnly" presStyleLbl="node1" presStyleIdx="7" presStyleCnt="12">
        <dgm:presLayoutVars>
          <dgm:chMax val="0"/>
          <dgm:chPref val="0"/>
          <dgm:bulletEnabled val="1"/>
        </dgm:presLayoutVars>
      </dgm:prSet>
      <dgm:spPr/>
      <dgm:t>
        <a:bodyPr/>
        <a:lstStyle/>
        <a:p>
          <a:endParaRPr lang="en-US"/>
        </a:p>
      </dgm:t>
    </dgm:pt>
    <dgm:pt modelId="{869011F7-F1FC-4C96-9213-273939FC109C}" type="pres">
      <dgm:prSet presAssocID="{FE62E837-622E-45E6-B6D1-4EDA55F3D4D0}" presName="parTxOnlySpace" presStyleCnt="0"/>
      <dgm:spPr/>
    </dgm:pt>
    <dgm:pt modelId="{790B2AE0-AF78-414A-BC58-9F9DD3793BC1}" type="pres">
      <dgm:prSet presAssocID="{C5DD6DA5-EC62-490F-BF1A-7EC46AD7B10B}" presName="parTxOnly" presStyleLbl="node1" presStyleIdx="8" presStyleCnt="12">
        <dgm:presLayoutVars>
          <dgm:chMax val="0"/>
          <dgm:chPref val="0"/>
          <dgm:bulletEnabled val="1"/>
        </dgm:presLayoutVars>
      </dgm:prSet>
      <dgm:spPr/>
      <dgm:t>
        <a:bodyPr/>
        <a:lstStyle/>
        <a:p>
          <a:endParaRPr lang="en-US"/>
        </a:p>
      </dgm:t>
    </dgm:pt>
    <dgm:pt modelId="{3225EFDF-024E-40E4-8B40-BA2DB05E5975}" type="pres">
      <dgm:prSet presAssocID="{13825021-157D-4CB9-A4E9-675B06A043F5}" presName="parTxOnlySpace" presStyleCnt="0"/>
      <dgm:spPr/>
    </dgm:pt>
    <dgm:pt modelId="{7EF8B96B-DA16-464E-8B0C-F2875C186912}" type="pres">
      <dgm:prSet presAssocID="{E6809FF6-FEA0-4457-9AC4-997DE7AB8B47}" presName="parTxOnly" presStyleLbl="node1" presStyleIdx="9" presStyleCnt="12">
        <dgm:presLayoutVars>
          <dgm:chMax val="0"/>
          <dgm:chPref val="0"/>
          <dgm:bulletEnabled val="1"/>
        </dgm:presLayoutVars>
      </dgm:prSet>
      <dgm:spPr/>
      <dgm:t>
        <a:bodyPr/>
        <a:lstStyle/>
        <a:p>
          <a:endParaRPr lang="en-US"/>
        </a:p>
      </dgm:t>
    </dgm:pt>
    <dgm:pt modelId="{4EEDD525-2F87-44B7-8A34-CFC77D4764C1}" type="pres">
      <dgm:prSet presAssocID="{F0438051-73A5-4FAD-BA75-7FED4F2C2DDE}" presName="parTxOnlySpace" presStyleCnt="0"/>
      <dgm:spPr/>
    </dgm:pt>
    <dgm:pt modelId="{383AC0A2-6E1E-4D81-AC1D-9FB0CBC3A3EA}" type="pres">
      <dgm:prSet presAssocID="{8EB256DF-04F2-42CC-A9F4-594E6661BF13}" presName="parTxOnly" presStyleLbl="node1" presStyleIdx="10" presStyleCnt="12">
        <dgm:presLayoutVars>
          <dgm:chMax val="0"/>
          <dgm:chPref val="0"/>
          <dgm:bulletEnabled val="1"/>
        </dgm:presLayoutVars>
      </dgm:prSet>
      <dgm:spPr/>
      <dgm:t>
        <a:bodyPr/>
        <a:lstStyle/>
        <a:p>
          <a:endParaRPr lang="en-US"/>
        </a:p>
      </dgm:t>
    </dgm:pt>
    <dgm:pt modelId="{E0DD25B2-4BC4-4534-AB4B-E14E51F7EA99}" type="pres">
      <dgm:prSet presAssocID="{AF7BB3E1-59A1-4532-AD1A-C4B73F43D5C3}" presName="parTxOnlySpace" presStyleCnt="0"/>
      <dgm:spPr/>
    </dgm:pt>
    <dgm:pt modelId="{7C6EA6C0-116C-4575-A329-19B523129479}" type="pres">
      <dgm:prSet presAssocID="{4A0075F2-1C6B-4462-9325-F74A65AA3E8C}" presName="parTxOnly" presStyleLbl="node1" presStyleIdx="11" presStyleCnt="12">
        <dgm:presLayoutVars>
          <dgm:chMax val="0"/>
          <dgm:chPref val="0"/>
          <dgm:bulletEnabled val="1"/>
        </dgm:presLayoutVars>
      </dgm:prSet>
      <dgm:spPr/>
      <dgm:t>
        <a:bodyPr/>
        <a:lstStyle/>
        <a:p>
          <a:endParaRPr lang="en-US"/>
        </a:p>
      </dgm:t>
    </dgm:pt>
  </dgm:ptLst>
  <dgm:cxnLst>
    <dgm:cxn modelId="{2BB1D44C-9A8D-4A33-A387-C8959EFA6909}" type="presOf" srcId="{E6809FF6-FEA0-4457-9AC4-997DE7AB8B47}" destId="{7EF8B96B-DA16-464E-8B0C-F2875C186912}" srcOrd="0" destOrd="0" presId="urn:microsoft.com/office/officeart/2005/8/layout/chevron1"/>
    <dgm:cxn modelId="{A34F1E1F-B21A-4A03-BDC9-65BFEE74FD8E}" type="presOf" srcId="{DEA4E65F-6A4F-4EB5-A74C-FADEA244AA6B}" destId="{4FD328E6-4E2A-45B0-9CFC-30089AF3C4DF}" srcOrd="0" destOrd="0" presId="urn:microsoft.com/office/officeart/2005/8/layout/chevron1"/>
    <dgm:cxn modelId="{B78DDB4C-EE44-482A-A1EA-05D1BDF7AB74}" srcId="{DEA4E65F-6A4F-4EB5-A74C-FADEA244AA6B}" destId="{C7AB93FB-007C-4A3D-9A37-884AFA217472}" srcOrd="7" destOrd="0" parTransId="{D296447F-614F-4E79-AF74-8B6B0D4D1B79}" sibTransId="{FE62E837-622E-45E6-B6D1-4EDA55F3D4D0}"/>
    <dgm:cxn modelId="{3A6C70AA-B311-43CC-80C9-60DF846F3F42}" type="presOf" srcId="{8E47EE55-D025-438A-AAE6-75F9AF66618D}" destId="{80822898-6590-4A10-B3EC-F724FA0FACFE}" srcOrd="0" destOrd="0" presId="urn:microsoft.com/office/officeart/2005/8/layout/chevron1"/>
    <dgm:cxn modelId="{DD90A3CA-DC8A-42F8-9523-CB00220BFEA9}" type="presOf" srcId="{C7AB93FB-007C-4A3D-9A37-884AFA217472}" destId="{CBF85DBC-6958-46B3-8486-210441D9CAB7}" srcOrd="0" destOrd="0" presId="urn:microsoft.com/office/officeart/2005/8/layout/chevron1"/>
    <dgm:cxn modelId="{4BA71936-B328-492A-BF08-509FD644BDD5}" srcId="{DEA4E65F-6A4F-4EB5-A74C-FADEA244AA6B}" destId="{E6809FF6-FEA0-4457-9AC4-997DE7AB8B47}" srcOrd="9" destOrd="0" parTransId="{A8C9EB7D-C541-428A-8BB1-8DE1F02D9D7D}" sibTransId="{F0438051-73A5-4FAD-BA75-7FED4F2C2DDE}"/>
    <dgm:cxn modelId="{74E404AC-C3DC-4A7E-B506-8CAEAD31ABFB}" type="presOf" srcId="{812EE15D-26CC-47B4-A54A-14B3175E4372}" destId="{AE43D2F4-E066-43DD-A51F-54768B31D8F7}" srcOrd="0" destOrd="0" presId="urn:microsoft.com/office/officeart/2005/8/layout/chevron1"/>
    <dgm:cxn modelId="{508F73E7-5D00-453D-8F96-5746E05FDE14}" type="presOf" srcId="{4A0075F2-1C6B-4462-9325-F74A65AA3E8C}" destId="{7C6EA6C0-116C-4575-A329-19B523129479}" srcOrd="0" destOrd="0" presId="urn:microsoft.com/office/officeart/2005/8/layout/chevron1"/>
    <dgm:cxn modelId="{9784C313-225C-4C7C-8419-9033EA7FAEBE}" srcId="{DEA4E65F-6A4F-4EB5-A74C-FADEA244AA6B}" destId="{8EB256DF-04F2-42CC-A9F4-594E6661BF13}" srcOrd="10" destOrd="0" parTransId="{47CBC85A-C057-4FF2-8782-FD8B70200BA5}" sibTransId="{AF7BB3E1-59A1-4532-AD1A-C4B73F43D5C3}"/>
    <dgm:cxn modelId="{3ED3A9AA-C135-4205-ACDD-C8A890AC07AD}" type="presOf" srcId="{8EB256DF-04F2-42CC-A9F4-594E6661BF13}" destId="{383AC0A2-6E1E-4D81-AC1D-9FB0CBC3A3EA}" srcOrd="0" destOrd="0" presId="urn:microsoft.com/office/officeart/2005/8/layout/chevron1"/>
    <dgm:cxn modelId="{FD5A4F48-648E-4728-B845-3CAB1983E934}" srcId="{DEA4E65F-6A4F-4EB5-A74C-FADEA244AA6B}" destId="{CD8E970A-2DE3-41FE-9EFC-957169F5AC58}" srcOrd="6" destOrd="0" parTransId="{A80D56DA-6F32-4BB5-9110-859358ADD801}" sibTransId="{50B9E4CB-087E-4BD4-8655-182FE10816A7}"/>
    <dgm:cxn modelId="{683C22EB-5176-4A8F-8F48-E83B15A11855}" srcId="{DEA4E65F-6A4F-4EB5-A74C-FADEA244AA6B}" destId="{812EE15D-26CC-47B4-A54A-14B3175E4372}" srcOrd="1" destOrd="0" parTransId="{640A1614-F681-40D5-AFBD-BF9D541ABA0C}" sibTransId="{CB394813-21B6-4BF9-B903-2ABBF146C78A}"/>
    <dgm:cxn modelId="{D1E16B60-334C-40A3-9F2B-9DA513D049B4}" srcId="{DEA4E65F-6A4F-4EB5-A74C-FADEA244AA6B}" destId="{8E47EE55-D025-438A-AAE6-75F9AF66618D}" srcOrd="4" destOrd="0" parTransId="{4EF0B2FC-576A-4A4E-8A56-EB17272369B0}" sibTransId="{277ADFB8-6234-4BB1-A67A-2E528B964EE6}"/>
    <dgm:cxn modelId="{CC049CE0-A6F9-4D0D-BA14-07C238F5887E}" srcId="{DEA4E65F-6A4F-4EB5-A74C-FADEA244AA6B}" destId="{C56D219E-55E4-4253-ACF0-FFBEA46ED886}" srcOrd="5" destOrd="0" parTransId="{39F8EB1D-AA99-4E52-B360-A23B3D142885}" sibTransId="{FD005A4B-AA23-4BC2-87CA-3AF94A4C7A55}"/>
    <dgm:cxn modelId="{26568C8F-1F2F-45A5-A9DD-3301218EF3AE}" srcId="{DEA4E65F-6A4F-4EB5-A74C-FADEA244AA6B}" destId="{C5DD6DA5-EC62-490F-BF1A-7EC46AD7B10B}" srcOrd="8" destOrd="0" parTransId="{EFF6E3C4-7333-4691-B2E8-D4677AAEC692}" sibTransId="{13825021-157D-4CB9-A4E9-675B06A043F5}"/>
    <dgm:cxn modelId="{561870F2-3231-4CC4-9CA0-6C12D3957F60}" srcId="{DEA4E65F-6A4F-4EB5-A74C-FADEA244AA6B}" destId="{DCD4FCDF-E313-460F-8DAD-347636A5583F}" srcOrd="0" destOrd="0" parTransId="{78DFE2C1-B7D0-4095-A24E-F3525B08BB14}" sibTransId="{4683D5E5-987E-41ED-AFC8-423AAA111372}"/>
    <dgm:cxn modelId="{C1F9A256-43C0-43A4-BC4F-4097655FBB30}" type="presOf" srcId="{DCD4FCDF-E313-460F-8DAD-347636A5583F}" destId="{654DC66B-AB6E-41D5-8258-66B713ABEAA1}" srcOrd="0" destOrd="0" presId="urn:microsoft.com/office/officeart/2005/8/layout/chevron1"/>
    <dgm:cxn modelId="{E142848F-6C02-4607-B246-9807CC6E692B}" type="presOf" srcId="{10C17986-FB66-44F1-9FDA-06F32EBD1A71}" destId="{3463B6B8-78B7-4A47-8DC0-96832BECA9F3}" srcOrd="0" destOrd="0" presId="urn:microsoft.com/office/officeart/2005/8/layout/chevron1"/>
    <dgm:cxn modelId="{51FAAA88-84F4-4A3B-AAF1-00BC80A0BC93}" type="presOf" srcId="{CD8E970A-2DE3-41FE-9EFC-957169F5AC58}" destId="{378651A3-5EFA-4DE1-8ECE-2D26DC02264B}" srcOrd="0" destOrd="0" presId="urn:microsoft.com/office/officeart/2005/8/layout/chevron1"/>
    <dgm:cxn modelId="{567128AC-5F36-4ED3-A3AA-64A288534820}" srcId="{DEA4E65F-6A4F-4EB5-A74C-FADEA244AA6B}" destId="{10C17986-FB66-44F1-9FDA-06F32EBD1A71}" srcOrd="2" destOrd="0" parTransId="{D808421F-3C65-4E06-8D48-18D079AF744A}" sibTransId="{01890D2E-2FCC-470F-A5F2-5E3D3EB6C611}"/>
    <dgm:cxn modelId="{7484B038-5903-422A-AC6D-71216E781146}" type="presOf" srcId="{6A2BAF1A-3266-471C-87EC-1024EB2CD399}" destId="{571B7F73-FA6F-40DA-9CDC-9E2646942D82}" srcOrd="0" destOrd="0" presId="urn:microsoft.com/office/officeart/2005/8/layout/chevron1"/>
    <dgm:cxn modelId="{BAA01E3D-2A81-4504-8C9D-B6ADC46CF1F8}" type="presOf" srcId="{C5DD6DA5-EC62-490F-BF1A-7EC46AD7B10B}" destId="{790B2AE0-AF78-414A-BC58-9F9DD3793BC1}" srcOrd="0" destOrd="0" presId="urn:microsoft.com/office/officeart/2005/8/layout/chevron1"/>
    <dgm:cxn modelId="{34E4A416-0C19-4952-AFBD-1A7E2E9233D6}" type="presOf" srcId="{C56D219E-55E4-4253-ACF0-FFBEA46ED886}" destId="{3FE731B8-7460-462D-AD93-CA99F5C17993}" srcOrd="0" destOrd="0" presId="urn:microsoft.com/office/officeart/2005/8/layout/chevron1"/>
    <dgm:cxn modelId="{F01AF299-FA0D-44BF-B223-8C29A3D91A19}" srcId="{DEA4E65F-6A4F-4EB5-A74C-FADEA244AA6B}" destId="{4A0075F2-1C6B-4462-9325-F74A65AA3E8C}" srcOrd="11" destOrd="0" parTransId="{ACBC1C87-4D64-457B-88F2-63D0290DE775}" sibTransId="{3006C3C8-DE88-4967-9634-77D5B083C996}"/>
    <dgm:cxn modelId="{D5038DAA-1A66-4E38-B66A-9F0E87818C88}" srcId="{DEA4E65F-6A4F-4EB5-A74C-FADEA244AA6B}" destId="{6A2BAF1A-3266-471C-87EC-1024EB2CD399}" srcOrd="3" destOrd="0" parTransId="{99DB6D02-C583-43A8-8E2C-17ACC5A3A80F}" sibTransId="{D58E27F2-2AD4-44A0-A375-8CF9A03F161B}"/>
    <dgm:cxn modelId="{0781C039-C3BF-49EC-AADF-6C1C3CB20C2E}" type="presParOf" srcId="{4FD328E6-4E2A-45B0-9CFC-30089AF3C4DF}" destId="{654DC66B-AB6E-41D5-8258-66B713ABEAA1}" srcOrd="0" destOrd="0" presId="urn:microsoft.com/office/officeart/2005/8/layout/chevron1"/>
    <dgm:cxn modelId="{BF447893-BA20-46B1-BB14-6EB71CF34B0A}" type="presParOf" srcId="{4FD328E6-4E2A-45B0-9CFC-30089AF3C4DF}" destId="{5D9528CE-0DED-4C73-9A42-40567E0B1292}" srcOrd="1" destOrd="0" presId="urn:microsoft.com/office/officeart/2005/8/layout/chevron1"/>
    <dgm:cxn modelId="{CACD3DC0-AD2C-4B8E-A024-E3E355CB4105}" type="presParOf" srcId="{4FD328E6-4E2A-45B0-9CFC-30089AF3C4DF}" destId="{AE43D2F4-E066-43DD-A51F-54768B31D8F7}" srcOrd="2" destOrd="0" presId="urn:microsoft.com/office/officeart/2005/8/layout/chevron1"/>
    <dgm:cxn modelId="{FBE24AFD-4AD2-4F17-A14E-846C68B4FEE4}" type="presParOf" srcId="{4FD328E6-4E2A-45B0-9CFC-30089AF3C4DF}" destId="{EEA67D94-D984-4874-A4C1-33C071307E83}" srcOrd="3" destOrd="0" presId="urn:microsoft.com/office/officeart/2005/8/layout/chevron1"/>
    <dgm:cxn modelId="{3F5F4981-AA6D-4F3E-8CBD-E9A593BEFAA1}" type="presParOf" srcId="{4FD328E6-4E2A-45B0-9CFC-30089AF3C4DF}" destId="{3463B6B8-78B7-4A47-8DC0-96832BECA9F3}" srcOrd="4" destOrd="0" presId="urn:microsoft.com/office/officeart/2005/8/layout/chevron1"/>
    <dgm:cxn modelId="{0CE073EC-217A-4200-8291-D3F72060C966}" type="presParOf" srcId="{4FD328E6-4E2A-45B0-9CFC-30089AF3C4DF}" destId="{9D3C2C16-7DF7-407E-B25A-78C91273AB5A}" srcOrd="5" destOrd="0" presId="urn:microsoft.com/office/officeart/2005/8/layout/chevron1"/>
    <dgm:cxn modelId="{0A0FC8FF-AF72-4830-A365-27D0EBCACF61}" type="presParOf" srcId="{4FD328E6-4E2A-45B0-9CFC-30089AF3C4DF}" destId="{571B7F73-FA6F-40DA-9CDC-9E2646942D82}" srcOrd="6" destOrd="0" presId="urn:microsoft.com/office/officeart/2005/8/layout/chevron1"/>
    <dgm:cxn modelId="{63A39146-AB0D-498B-86AD-857050CEF88E}" type="presParOf" srcId="{4FD328E6-4E2A-45B0-9CFC-30089AF3C4DF}" destId="{A53D56E0-8117-4146-8441-DFEBE207C53F}" srcOrd="7" destOrd="0" presId="urn:microsoft.com/office/officeart/2005/8/layout/chevron1"/>
    <dgm:cxn modelId="{9891DA5E-4DCE-4948-98EB-47905AAFB3D0}" type="presParOf" srcId="{4FD328E6-4E2A-45B0-9CFC-30089AF3C4DF}" destId="{80822898-6590-4A10-B3EC-F724FA0FACFE}" srcOrd="8" destOrd="0" presId="urn:microsoft.com/office/officeart/2005/8/layout/chevron1"/>
    <dgm:cxn modelId="{3A839EA4-C343-47E4-92A9-2F964EF2D1BD}" type="presParOf" srcId="{4FD328E6-4E2A-45B0-9CFC-30089AF3C4DF}" destId="{932708C2-4DAC-4B36-B51A-95829E80068F}" srcOrd="9" destOrd="0" presId="urn:microsoft.com/office/officeart/2005/8/layout/chevron1"/>
    <dgm:cxn modelId="{0499B56E-1DF2-42C5-9793-FB60D9434455}" type="presParOf" srcId="{4FD328E6-4E2A-45B0-9CFC-30089AF3C4DF}" destId="{3FE731B8-7460-462D-AD93-CA99F5C17993}" srcOrd="10" destOrd="0" presId="urn:microsoft.com/office/officeart/2005/8/layout/chevron1"/>
    <dgm:cxn modelId="{1BE9DCE7-F2B5-49B9-9E26-DE33D1828065}" type="presParOf" srcId="{4FD328E6-4E2A-45B0-9CFC-30089AF3C4DF}" destId="{4C87C674-F80A-4D30-A607-2D47B7296E10}" srcOrd="11" destOrd="0" presId="urn:microsoft.com/office/officeart/2005/8/layout/chevron1"/>
    <dgm:cxn modelId="{B27515D7-9C11-4BCB-A9C2-6104B89EEDFD}" type="presParOf" srcId="{4FD328E6-4E2A-45B0-9CFC-30089AF3C4DF}" destId="{378651A3-5EFA-4DE1-8ECE-2D26DC02264B}" srcOrd="12" destOrd="0" presId="urn:microsoft.com/office/officeart/2005/8/layout/chevron1"/>
    <dgm:cxn modelId="{EA9FFA75-4360-41DE-AB36-9225FA95E3DC}" type="presParOf" srcId="{4FD328E6-4E2A-45B0-9CFC-30089AF3C4DF}" destId="{13E75D84-EBD0-4068-9E00-4E631793DE81}" srcOrd="13" destOrd="0" presId="urn:microsoft.com/office/officeart/2005/8/layout/chevron1"/>
    <dgm:cxn modelId="{0CB7D490-F3E8-413B-BEE3-0BD2C05913C5}" type="presParOf" srcId="{4FD328E6-4E2A-45B0-9CFC-30089AF3C4DF}" destId="{CBF85DBC-6958-46B3-8486-210441D9CAB7}" srcOrd="14" destOrd="0" presId="urn:microsoft.com/office/officeart/2005/8/layout/chevron1"/>
    <dgm:cxn modelId="{D693D1F7-E1D0-432B-A0A8-3D14ED5AAA27}" type="presParOf" srcId="{4FD328E6-4E2A-45B0-9CFC-30089AF3C4DF}" destId="{869011F7-F1FC-4C96-9213-273939FC109C}" srcOrd="15" destOrd="0" presId="urn:microsoft.com/office/officeart/2005/8/layout/chevron1"/>
    <dgm:cxn modelId="{EF591657-D01E-4CBC-88E8-B125D9C8ACC6}" type="presParOf" srcId="{4FD328E6-4E2A-45B0-9CFC-30089AF3C4DF}" destId="{790B2AE0-AF78-414A-BC58-9F9DD3793BC1}" srcOrd="16" destOrd="0" presId="urn:microsoft.com/office/officeart/2005/8/layout/chevron1"/>
    <dgm:cxn modelId="{2FEE98A8-3E9D-47E1-8F90-C122893A3B5B}" type="presParOf" srcId="{4FD328E6-4E2A-45B0-9CFC-30089AF3C4DF}" destId="{3225EFDF-024E-40E4-8B40-BA2DB05E5975}" srcOrd="17" destOrd="0" presId="urn:microsoft.com/office/officeart/2005/8/layout/chevron1"/>
    <dgm:cxn modelId="{F570058F-95A5-41E4-8CFD-3A4A3D8A0E6E}" type="presParOf" srcId="{4FD328E6-4E2A-45B0-9CFC-30089AF3C4DF}" destId="{7EF8B96B-DA16-464E-8B0C-F2875C186912}" srcOrd="18" destOrd="0" presId="urn:microsoft.com/office/officeart/2005/8/layout/chevron1"/>
    <dgm:cxn modelId="{B96E4078-B0DC-4650-AD23-A0DBD64B9C4F}" type="presParOf" srcId="{4FD328E6-4E2A-45B0-9CFC-30089AF3C4DF}" destId="{4EEDD525-2F87-44B7-8A34-CFC77D4764C1}" srcOrd="19" destOrd="0" presId="urn:microsoft.com/office/officeart/2005/8/layout/chevron1"/>
    <dgm:cxn modelId="{378D9A4F-5E2D-44A5-A7F9-1C4449165138}" type="presParOf" srcId="{4FD328E6-4E2A-45B0-9CFC-30089AF3C4DF}" destId="{383AC0A2-6E1E-4D81-AC1D-9FB0CBC3A3EA}" srcOrd="20" destOrd="0" presId="urn:microsoft.com/office/officeart/2005/8/layout/chevron1"/>
    <dgm:cxn modelId="{24CD2656-DBD5-4A95-82E2-926CE1261244}" type="presParOf" srcId="{4FD328E6-4E2A-45B0-9CFC-30089AF3C4DF}" destId="{E0DD25B2-4BC4-4534-AB4B-E14E51F7EA99}" srcOrd="21" destOrd="0" presId="urn:microsoft.com/office/officeart/2005/8/layout/chevron1"/>
    <dgm:cxn modelId="{669D0400-215F-4C53-BF8C-6E3068108CF9}" type="presParOf" srcId="{4FD328E6-4E2A-45B0-9CFC-30089AF3C4DF}" destId="{7C6EA6C0-116C-4575-A329-19B523129479}" srcOrd="22" destOrd="0" presId="urn:microsoft.com/office/officeart/2005/8/layout/chevron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DC66B-AB6E-41D5-8258-66B713ABEAA1}">
      <dsp:nvSpPr>
        <dsp:cNvPr id="0" name=""/>
        <dsp:cNvSpPr/>
      </dsp:nvSpPr>
      <dsp:spPr>
        <a:xfrm>
          <a:off x="343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1</a:t>
          </a:r>
        </a:p>
      </dsp:txBody>
      <dsp:txXfrm>
        <a:off x="172514" y="75393"/>
        <a:ext cx="507243" cy="338162"/>
      </dsp:txXfrm>
    </dsp:sp>
    <dsp:sp modelId="{AE43D2F4-E066-43DD-A51F-54768B31D8F7}">
      <dsp:nvSpPr>
        <dsp:cNvPr id="0" name=""/>
        <dsp:cNvSpPr/>
      </dsp:nvSpPr>
      <dsp:spPr>
        <a:xfrm>
          <a:off x="76429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2</a:t>
          </a:r>
        </a:p>
      </dsp:txBody>
      <dsp:txXfrm>
        <a:off x="933379" y="75393"/>
        <a:ext cx="507243" cy="338162"/>
      </dsp:txXfrm>
    </dsp:sp>
    <dsp:sp modelId="{3463B6B8-78B7-4A47-8DC0-96832BECA9F3}">
      <dsp:nvSpPr>
        <dsp:cNvPr id="0" name=""/>
        <dsp:cNvSpPr/>
      </dsp:nvSpPr>
      <dsp:spPr>
        <a:xfrm>
          <a:off x="152516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3</a:t>
          </a:r>
        </a:p>
      </dsp:txBody>
      <dsp:txXfrm>
        <a:off x="1694244" y="75393"/>
        <a:ext cx="507243" cy="338162"/>
      </dsp:txXfrm>
    </dsp:sp>
    <dsp:sp modelId="{571B7F73-FA6F-40DA-9CDC-9E2646942D82}">
      <dsp:nvSpPr>
        <dsp:cNvPr id="0" name=""/>
        <dsp:cNvSpPr/>
      </dsp:nvSpPr>
      <dsp:spPr>
        <a:xfrm>
          <a:off x="228602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4</a:t>
          </a:r>
        </a:p>
      </dsp:txBody>
      <dsp:txXfrm>
        <a:off x="2455109" y="75393"/>
        <a:ext cx="507243" cy="338162"/>
      </dsp:txXfrm>
    </dsp:sp>
    <dsp:sp modelId="{80822898-6590-4A10-B3EC-F724FA0FACFE}">
      <dsp:nvSpPr>
        <dsp:cNvPr id="0" name=""/>
        <dsp:cNvSpPr/>
      </dsp:nvSpPr>
      <dsp:spPr>
        <a:xfrm>
          <a:off x="304689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5</a:t>
          </a:r>
        </a:p>
      </dsp:txBody>
      <dsp:txXfrm>
        <a:off x="3215974" y="75393"/>
        <a:ext cx="507243" cy="338162"/>
      </dsp:txXfrm>
    </dsp:sp>
    <dsp:sp modelId="{3FE731B8-7460-462D-AD93-CA99F5C17993}">
      <dsp:nvSpPr>
        <dsp:cNvPr id="0" name=""/>
        <dsp:cNvSpPr/>
      </dsp:nvSpPr>
      <dsp:spPr>
        <a:xfrm>
          <a:off x="380775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6</a:t>
          </a:r>
        </a:p>
      </dsp:txBody>
      <dsp:txXfrm>
        <a:off x="3976839" y="75393"/>
        <a:ext cx="507243" cy="338162"/>
      </dsp:txXfrm>
    </dsp:sp>
    <dsp:sp modelId="{378651A3-5EFA-4DE1-8ECE-2D26DC02264B}">
      <dsp:nvSpPr>
        <dsp:cNvPr id="0" name=""/>
        <dsp:cNvSpPr/>
      </dsp:nvSpPr>
      <dsp:spPr>
        <a:xfrm>
          <a:off x="456862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7</a:t>
          </a:r>
        </a:p>
      </dsp:txBody>
      <dsp:txXfrm>
        <a:off x="4737704" y="75393"/>
        <a:ext cx="507243" cy="338162"/>
      </dsp:txXfrm>
    </dsp:sp>
    <dsp:sp modelId="{CBF85DBC-6958-46B3-8486-210441D9CAB7}">
      <dsp:nvSpPr>
        <dsp:cNvPr id="0" name=""/>
        <dsp:cNvSpPr/>
      </dsp:nvSpPr>
      <dsp:spPr>
        <a:xfrm>
          <a:off x="532948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8</a:t>
          </a:r>
        </a:p>
      </dsp:txBody>
      <dsp:txXfrm>
        <a:off x="5498569" y="75393"/>
        <a:ext cx="507243" cy="338162"/>
      </dsp:txXfrm>
    </dsp:sp>
    <dsp:sp modelId="{790B2AE0-AF78-414A-BC58-9F9DD3793BC1}">
      <dsp:nvSpPr>
        <dsp:cNvPr id="0" name=""/>
        <dsp:cNvSpPr/>
      </dsp:nvSpPr>
      <dsp:spPr>
        <a:xfrm>
          <a:off x="609035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9</a:t>
          </a:r>
        </a:p>
      </dsp:txBody>
      <dsp:txXfrm>
        <a:off x="6259434" y="75393"/>
        <a:ext cx="507243" cy="338162"/>
      </dsp:txXfrm>
    </dsp:sp>
    <dsp:sp modelId="{7EF8B96B-DA16-464E-8B0C-F2875C186912}">
      <dsp:nvSpPr>
        <dsp:cNvPr id="0" name=""/>
        <dsp:cNvSpPr/>
      </dsp:nvSpPr>
      <dsp:spPr>
        <a:xfrm>
          <a:off x="685121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10</a:t>
          </a:r>
        </a:p>
      </dsp:txBody>
      <dsp:txXfrm>
        <a:off x="7020299" y="75393"/>
        <a:ext cx="507243" cy="338162"/>
      </dsp:txXfrm>
    </dsp:sp>
    <dsp:sp modelId="{383AC0A2-6E1E-4D81-AC1D-9FB0CBC3A3EA}">
      <dsp:nvSpPr>
        <dsp:cNvPr id="0" name=""/>
        <dsp:cNvSpPr/>
      </dsp:nvSpPr>
      <dsp:spPr>
        <a:xfrm>
          <a:off x="761208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11</a:t>
          </a:r>
        </a:p>
      </dsp:txBody>
      <dsp:txXfrm>
        <a:off x="7781164" y="75393"/>
        <a:ext cx="507243" cy="338162"/>
      </dsp:txXfrm>
    </dsp:sp>
    <dsp:sp modelId="{7C6EA6C0-116C-4575-A329-19B523129479}">
      <dsp:nvSpPr>
        <dsp:cNvPr id="0" name=""/>
        <dsp:cNvSpPr/>
      </dsp:nvSpPr>
      <dsp:spPr>
        <a:xfrm>
          <a:off x="837294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12</a:t>
          </a:r>
        </a:p>
      </dsp:txBody>
      <dsp:txXfrm>
        <a:off x="8542029" y="75393"/>
        <a:ext cx="507243" cy="3381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30/10/2019</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30/10/2019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32421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9.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8.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7.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20.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79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6"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809545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2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127604316"/>
      </p:ext>
    </p:extLst>
  </p:cSld>
  <p:clrMapOvr>
    <a:masterClrMapping/>
  </p:clrMapOvr>
  <p:extLst mod="1">
    <p:ext uri="{DCECCB84-F9BA-43D5-87BE-67443E8EF086}">
      <p15:sldGuideLst xmlns:p15="http://schemas.microsoft.com/office/powerpoint/2012/main">
        <p15:guide id="1" pos="2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554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274547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3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06"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5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40"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2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77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990797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Layout" Target="../slideLayouts/slideLayout15.xml"/><Relationship Id="rId7" Type="http://schemas.openxmlformats.org/officeDocument/2006/relationships/tags" Target="../tags/tag11.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10.vml"/><Relationship Id="rId5"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5.bin"/><Relationship Id="rId5" Type="http://schemas.openxmlformats.org/officeDocument/2006/relationships/tags" Target="../tags/tag16.xml"/><Relationship Id="rId4" Type="http://schemas.openxmlformats.org/officeDocument/2006/relationships/vmlDrawing" Target="../drawings/vmlDrawing15.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33"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53" name="think-cell Slide" r:id="rId8" imgW="270" imgH="270" progId="TCLayout.ActiveDocument.1">
                  <p:embed/>
                </p:oleObj>
              </mc:Choice>
              <mc:Fallback>
                <p:oleObj name="think-cell Slide" r:id="rId8" imgW="270" imgH="270" progId="TCLayout.ActiveDocument.1">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9"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1"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28"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dirty="0" smtClean="0"/>
              <a:t>Blood Bank Management System</a:t>
            </a:r>
            <a:endParaRPr lang="en-US" dirty="0"/>
          </a:p>
        </p:txBody>
      </p:sp>
      <p:sp>
        <p:nvSpPr>
          <p:cNvPr id="5" name="Rectangle 4"/>
          <p:cNvSpPr/>
          <p:nvPr/>
        </p:nvSpPr>
        <p:spPr>
          <a:xfrm>
            <a:off x="8276657" y="5638800"/>
            <a:ext cx="3937000" cy="830997"/>
          </a:xfrm>
          <a:prstGeom prst="rect">
            <a:avLst/>
          </a:prstGeom>
        </p:spPr>
        <p:txBody>
          <a:bodyPr wrap="square">
            <a:spAutoFit/>
          </a:bodyPr>
          <a:lstStyle/>
          <a:p>
            <a:r>
              <a:rPr lang="en-US" sz="1600" dirty="0" smtClean="0">
                <a:solidFill>
                  <a:schemeClr val="bg1"/>
                </a:solidFill>
              </a:rPr>
              <a:t>Vikash .</a:t>
            </a:r>
          </a:p>
          <a:p>
            <a:r>
              <a:rPr lang="en-US" sz="1600" dirty="0">
                <a:solidFill>
                  <a:schemeClr val="bg1"/>
                </a:solidFill>
              </a:rPr>
              <a:t>1</a:t>
            </a:r>
            <a:r>
              <a:rPr lang="en-US" sz="1600" dirty="0" smtClean="0">
                <a:solidFill>
                  <a:schemeClr val="bg1"/>
                </a:solidFill>
              </a:rPr>
              <a:t>61768</a:t>
            </a:r>
          </a:p>
          <a:p>
            <a:r>
              <a:rPr lang="en-US" sz="1600" dirty="0" err="1" smtClean="0">
                <a:solidFill>
                  <a:schemeClr val="bg1"/>
                </a:solidFill>
              </a:rPr>
              <a:t>AppsTwo</a:t>
            </a:r>
            <a:r>
              <a:rPr lang="en-US" sz="1600" dirty="0" smtClean="0">
                <a:solidFill>
                  <a:schemeClr val="bg1"/>
                </a:solidFill>
              </a:rPr>
              <a:t> </a:t>
            </a:r>
            <a:r>
              <a:rPr lang="en-US" sz="1600" dirty="0" err="1" smtClean="0">
                <a:solidFill>
                  <a:schemeClr val="bg1"/>
                </a:solidFill>
              </a:rPr>
              <a:t>CSDLine</a:t>
            </a:r>
            <a:r>
              <a:rPr lang="en-US" sz="1600" dirty="0" smtClean="0">
                <a:solidFill>
                  <a:schemeClr val="bg1"/>
                </a:solidFill>
              </a:rPr>
              <a:t>, Pune</a:t>
            </a:r>
            <a:endParaRPr lang="en-US" sz="1600" dirty="0">
              <a:solidFill>
                <a:schemeClr val="bg1"/>
              </a:solidFill>
            </a:endParaRPr>
          </a:p>
        </p:txBody>
      </p:sp>
    </p:spTree>
    <p:extLst>
      <p:ext uri="{BB962C8B-B14F-4D97-AF65-F5344CB8AC3E}">
        <p14:creationId xmlns:p14="http://schemas.microsoft.com/office/powerpoint/2010/main" val="1445110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Functionalities</a:t>
            </a:r>
            <a:endParaRPr lang="en-US" dirty="0"/>
          </a:p>
        </p:txBody>
      </p:sp>
      <p:sp>
        <p:nvSpPr>
          <p:cNvPr id="6" name="Text Placeholder 5"/>
          <p:cNvSpPr>
            <a:spLocks noGrp="1"/>
          </p:cNvSpPr>
          <p:nvPr>
            <p:ph type="body" sz="quarter" idx="10"/>
          </p:nvPr>
        </p:nvSpPr>
        <p:spPr/>
        <p:txBody>
          <a:bodyPr/>
          <a:lstStyle/>
          <a:p>
            <a:endParaRPr lang="en-US"/>
          </a:p>
        </p:txBody>
      </p:sp>
      <p:sp>
        <p:nvSpPr>
          <p:cNvPr id="7" name="Text Placeholder 6"/>
          <p:cNvSpPr>
            <a:spLocks noGrp="1"/>
          </p:cNvSpPr>
          <p:nvPr>
            <p:ph type="body" sz="quarter" idx="11"/>
          </p:nvPr>
        </p:nvSpPr>
        <p:spPr/>
        <p:txBody>
          <a:bodyPr/>
          <a:lstStyle/>
          <a:p>
            <a:endParaRPr lang="en-US"/>
          </a:p>
        </p:txBody>
      </p:sp>
      <p:sp>
        <p:nvSpPr>
          <p:cNvPr id="8" name="Text Placeholder 7"/>
          <p:cNvSpPr>
            <a:spLocks noGrp="1"/>
          </p:cNvSpPr>
          <p:nvPr>
            <p:ph type="body" sz="quarter" idx="12"/>
          </p:nvPr>
        </p:nvSpPr>
        <p:spPr/>
        <p:txBody>
          <a:bodyPr/>
          <a:lstStyle/>
          <a:p>
            <a:r>
              <a:rPr lang="en-US" dirty="0" smtClean="0"/>
              <a:t>3</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209800" y="1143000"/>
            <a:ext cx="7924800" cy="4724400"/>
          </a:xfrm>
          <a:prstGeom prst="rect">
            <a:avLst/>
          </a:prstGeom>
        </p:spPr>
      </p:pic>
      <p:sp>
        <p:nvSpPr>
          <p:cNvPr id="3" name="TextBox 2"/>
          <p:cNvSpPr txBox="1"/>
          <p:nvPr/>
        </p:nvSpPr>
        <p:spPr>
          <a:xfrm>
            <a:off x="6355081" y="716281"/>
            <a:ext cx="45719" cy="369332"/>
          </a:xfrm>
          <a:prstGeom prst="rect">
            <a:avLst/>
          </a:prstGeom>
          <a:noFill/>
        </p:spPr>
        <p:txBody>
          <a:bodyPr wrap="square" rtlCol="0">
            <a:spAutoFit/>
          </a:bodyPr>
          <a:lstStyle/>
          <a:p>
            <a:endParaRPr lang="en-US" dirty="0"/>
          </a:p>
        </p:txBody>
      </p:sp>
      <p:sp>
        <p:nvSpPr>
          <p:cNvPr id="4" name="TextBox 3"/>
          <p:cNvSpPr txBox="1"/>
          <p:nvPr/>
        </p:nvSpPr>
        <p:spPr>
          <a:xfrm>
            <a:off x="6172200" y="9144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45257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 of all Patients</a:t>
            </a:r>
            <a:endParaRPr lang="en-US" dirty="0"/>
          </a:p>
        </p:txBody>
      </p:sp>
      <p:sp>
        <p:nvSpPr>
          <p:cNvPr id="4" name="Text Placeholder 3"/>
          <p:cNvSpPr>
            <a:spLocks noGrp="1"/>
          </p:cNvSpPr>
          <p:nvPr>
            <p:ph type="body" sz="quarter" idx="10"/>
          </p:nvPr>
        </p:nvSpPr>
        <p:spPr/>
        <p:txBody>
          <a:bodyPr/>
          <a:lstStyle/>
          <a:p>
            <a:endParaRPr lang="en-US"/>
          </a:p>
        </p:txBody>
      </p:sp>
      <p:sp>
        <p:nvSpPr>
          <p:cNvPr id="6" name="Text Placeholder 5"/>
          <p:cNvSpPr>
            <a:spLocks noGrp="1"/>
          </p:cNvSpPr>
          <p:nvPr>
            <p:ph type="body" sz="quarter" idx="11"/>
          </p:nvPr>
        </p:nvSpPr>
        <p:spPr/>
        <p:txBody>
          <a:bodyPr/>
          <a:lstStyle/>
          <a:p>
            <a:endParaRPr lang="en-US"/>
          </a:p>
        </p:txBody>
      </p:sp>
      <p:sp>
        <p:nvSpPr>
          <p:cNvPr id="7" name="Text Placeholder 6"/>
          <p:cNvSpPr>
            <a:spLocks noGrp="1"/>
          </p:cNvSpPr>
          <p:nvPr>
            <p:ph type="body" sz="quarter" idx="12"/>
          </p:nvPr>
        </p:nvSpPr>
        <p:spPr/>
        <p:txBody>
          <a:bodyPr/>
          <a:lstStyle/>
          <a:p>
            <a:r>
              <a:rPr lang="en-US" dirty="0" smtClean="0"/>
              <a:t>3.1</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905000" y="990600"/>
            <a:ext cx="8610600" cy="4953000"/>
          </a:xfrm>
          <a:prstGeom prst="rect">
            <a:avLst/>
          </a:prstGeom>
        </p:spPr>
      </p:pic>
    </p:spTree>
    <p:extLst>
      <p:ext uri="{BB962C8B-B14F-4D97-AF65-F5344CB8AC3E}">
        <p14:creationId xmlns:p14="http://schemas.microsoft.com/office/powerpoint/2010/main" val="3199439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Patient Details</a:t>
            </a:r>
            <a:endParaRPr lang="en-US" dirty="0"/>
          </a:p>
        </p:txBody>
      </p:sp>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lstStyle/>
          <a:p>
            <a:r>
              <a:rPr lang="en-US" dirty="0" smtClean="0"/>
              <a:t>3.2</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905000" y="1066800"/>
            <a:ext cx="8915400" cy="5105400"/>
          </a:xfrm>
          <a:prstGeom prst="rect">
            <a:avLst/>
          </a:prstGeom>
        </p:spPr>
      </p:pic>
    </p:spTree>
    <p:extLst>
      <p:ext uri="{BB962C8B-B14F-4D97-AF65-F5344CB8AC3E}">
        <p14:creationId xmlns:p14="http://schemas.microsoft.com/office/powerpoint/2010/main" val="2260264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donors having same blood group</a:t>
            </a:r>
            <a:endParaRPr lang="en-US" sz="2400" b="1" dirty="0"/>
          </a:p>
        </p:txBody>
      </p:sp>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a:xfrm>
            <a:off x="-19050" y="0"/>
            <a:ext cx="933450" cy="914400"/>
          </a:xfrm>
        </p:spPr>
        <p:txBody>
          <a:bodyPr>
            <a:normAutofit fontScale="92500" lnSpcReduction="10000"/>
          </a:bodyPr>
          <a:lstStyle/>
          <a:p>
            <a:r>
              <a:rPr lang="en-US" dirty="0" smtClean="0"/>
              <a:t>3.2I</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524000" y="1143000"/>
            <a:ext cx="9220200" cy="5105400"/>
          </a:xfrm>
          <a:prstGeom prst="rect">
            <a:avLst/>
          </a:prstGeom>
        </p:spPr>
      </p:pic>
    </p:spTree>
    <p:extLst>
      <p:ext uri="{BB962C8B-B14F-4D97-AF65-F5344CB8AC3E}">
        <p14:creationId xmlns:p14="http://schemas.microsoft.com/office/powerpoint/2010/main" val="2597705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Available Donors</a:t>
            </a:r>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normAutofit fontScale="92500" lnSpcReduction="10000"/>
          </a:bodyPr>
          <a:lstStyle/>
          <a:p>
            <a:r>
              <a:rPr lang="en-US" dirty="0" smtClean="0"/>
              <a:t>3.2II</a:t>
            </a:r>
            <a:endParaRPr lang="en-US" dirty="0"/>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1295400" y="1066800"/>
            <a:ext cx="9220200" cy="5029200"/>
          </a:xfrm>
          <a:prstGeom prst="rect">
            <a:avLst/>
          </a:prstGeom>
        </p:spPr>
      </p:pic>
    </p:spTree>
    <p:extLst>
      <p:ext uri="{BB962C8B-B14F-4D97-AF65-F5344CB8AC3E}">
        <p14:creationId xmlns:p14="http://schemas.microsoft.com/office/powerpoint/2010/main" val="1980782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All Donors</a:t>
            </a:r>
            <a:endParaRPr lang="en-US" sz="2400" b="1" dirty="0"/>
          </a:p>
        </p:txBody>
      </p:sp>
      <p:sp>
        <p:nvSpPr>
          <p:cNvPr id="3" name="Text Placeholder 2"/>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normAutofit/>
          </a:bodyPr>
          <a:lstStyle/>
          <a:p>
            <a:r>
              <a:rPr lang="en-US" dirty="0" smtClean="0"/>
              <a:t>3.3</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828800" y="990600"/>
            <a:ext cx="8839200" cy="5257800"/>
          </a:xfrm>
          <a:prstGeom prst="rect">
            <a:avLst/>
          </a:prstGeom>
        </p:spPr>
      </p:pic>
    </p:spTree>
    <p:extLst>
      <p:ext uri="{BB962C8B-B14F-4D97-AF65-F5344CB8AC3E}">
        <p14:creationId xmlns:p14="http://schemas.microsoft.com/office/powerpoint/2010/main" val="1935016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872" y="-47625"/>
            <a:ext cx="10377711" cy="1104900"/>
          </a:xfrm>
        </p:spPr>
        <p:txBody>
          <a:bodyPr/>
          <a:lstStyle/>
          <a:p>
            <a:r>
              <a:rPr lang="en-US" dirty="0" smtClean="0"/>
              <a:t>Logout</a:t>
            </a:r>
            <a:r>
              <a:rPr lang="en-US" dirty="0" smtClean="0"/>
              <a:t/>
            </a:r>
            <a:br>
              <a:rPr lang="en-US" dirty="0" smtClean="0"/>
            </a:br>
            <a:endParaRPr lang="en-US" sz="2400" b="1" dirty="0"/>
          </a:p>
        </p:txBody>
      </p:sp>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lstStyle/>
          <a:p>
            <a:r>
              <a:rPr lang="en-US" dirty="0" smtClean="0"/>
              <a:t>4</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524000" y="990600"/>
            <a:ext cx="9144000" cy="5181600"/>
          </a:xfrm>
          <a:prstGeom prst="rect">
            <a:avLst/>
          </a:prstGeom>
        </p:spPr>
      </p:pic>
    </p:spTree>
    <p:extLst>
      <p:ext uri="{BB962C8B-B14F-4D97-AF65-F5344CB8AC3E}">
        <p14:creationId xmlns:p14="http://schemas.microsoft.com/office/powerpoint/2010/main" val="1955466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b="1" dirty="0" smtClean="0">
                <a:solidFill>
                  <a:schemeClr val="accent1">
                    <a:lumMod val="50000"/>
                  </a:schemeClr>
                </a:solidFill>
                <a:latin typeface="Elephant" panose="02020904090505020303" pitchFamily="18" charset="0"/>
              </a:rPr>
              <a:t>Snapshot</a:t>
            </a:r>
            <a:endParaRPr lang="en-US" dirty="0">
              <a:solidFill>
                <a:schemeClr val="accent1">
                  <a:lumMod val="50000"/>
                </a:schemeClr>
              </a:solidFill>
              <a:latin typeface="Elephant" panose="02020904090505020303" pitchFamily="18" charset="0"/>
            </a:endParaRPr>
          </a:p>
        </p:txBody>
      </p:sp>
      <p:sp>
        <p:nvSpPr>
          <p:cNvPr id="2" name="TextBox 1"/>
          <p:cNvSpPr txBox="1"/>
          <p:nvPr/>
        </p:nvSpPr>
        <p:spPr>
          <a:xfrm>
            <a:off x="5879976" y="3276600"/>
            <a:ext cx="4254624" cy="523220"/>
          </a:xfrm>
          <a:prstGeom prst="rect">
            <a:avLst/>
          </a:prstGeom>
          <a:noFill/>
        </p:spPr>
        <p:txBody>
          <a:bodyPr wrap="square" rtlCol="0">
            <a:spAutoFit/>
          </a:bodyPr>
          <a:lstStyle/>
          <a:p>
            <a:r>
              <a:rPr lang="en-US" sz="2800" b="1" dirty="0" smtClean="0">
                <a:solidFill>
                  <a:schemeClr val="accent1">
                    <a:lumMod val="50000"/>
                  </a:schemeClr>
                </a:solidFill>
              </a:rPr>
              <a:t>Android Application</a:t>
            </a:r>
            <a:endParaRPr lang="en-US" sz="2800" b="1" dirty="0">
              <a:solidFill>
                <a:schemeClr val="accent1">
                  <a:lumMod val="50000"/>
                </a:schemeClr>
              </a:solidFill>
            </a:endParaRPr>
          </a:p>
        </p:txBody>
      </p:sp>
      <p:sp>
        <p:nvSpPr>
          <p:cNvPr id="4" name="TextBox 3"/>
          <p:cNvSpPr txBox="1"/>
          <p:nvPr/>
        </p:nvSpPr>
        <p:spPr>
          <a:xfrm>
            <a:off x="6019800" y="4114800"/>
            <a:ext cx="4800600" cy="646331"/>
          </a:xfrm>
          <a:prstGeom prst="rect">
            <a:avLst/>
          </a:prstGeom>
          <a:noFill/>
        </p:spPr>
        <p:txBody>
          <a:bodyPr wrap="square" rtlCol="0">
            <a:spAutoFit/>
          </a:bodyPr>
          <a:lstStyle/>
          <a:p>
            <a:r>
              <a:rPr lang="en-US" dirty="0" smtClean="0">
                <a:solidFill>
                  <a:schemeClr val="accent1">
                    <a:lumMod val="50000"/>
                  </a:schemeClr>
                </a:solidFill>
              </a:rPr>
              <a:t>Donors : Registering through Mobile 		  App to donate blood.</a:t>
            </a:r>
            <a:endParaRPr lang="en-US" dirty="0">
              <a:solidFill>
                <a:schemeClr val="accent1">
                  <a:lumMod val="50000"/>
                </a:schemeClr>
              </a:solidFill>
            </a:endParaRPr>
          </a:p>
        </p:txBody>
      </p:sp>
    </p:spTree>
    <p:extLst>
      <p:ext uri="{BB962C8B-B14F-4D97-AF65-F5344CB8AC3E}">
        <p14:creationId xmlns:p14="http://schemas.microsoft.com/office/powerpoint/2010/main" val="1375517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Splash Activity</a:t>
            </a:r>
            <a:r>
              <a:rPr lang="en-US" dirty="0"/>
              <a:t/>
            </a:r>
            <a:br>
              <a:rPr lang="en-US" dirty="0"/>
            </a:br>
            <a:endParaRPr lang="en-US" dirty="0"/>
          </a:p>
        </p:txBody>
      </p:sp>
      <p:sp>
        <p:nvSpPr>
          <p:cNvPr id="3" name="Text Placeholder 2"/>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lstStyle/>
          <a:p>
            <a:r>
              <a:rPr lang="en-US" dirty="0" smtClean="0"/>
              <a:t>1</a:t>
            </a:r>
            <a:endParaRPr 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66561"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75" y="1066800"/>
            <a:ext cx="3016250" cy="535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10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Login Page for Donor</a:t>
            </a:r>
            <a:r>
              <a:rPr lang="en-US" dirty="0"/>
              <a:t/>
            </a:r>
            <a:br>
              <a:rPr lang="en-US" dirty="0"/>
            </a:br>
            <a:endParaRPr lang="en-US"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1"/>
          </p:nvPr>
        </p:nvSpPr>
        <p:spPr/>
        <p:txBody>
          <a:bodyPr/>
          <a:lstStyle/>
          <a:p>
            <a:endParaRPr lang="en-US"/>
          </a:p>
        </p:txBody>
      </p:sp>
      <p:sp>
        <p:nvSpPr>
          <p:cNvPr id="7" name="Text Placeholder 6"/>
          <p:cNvSpPr>
            <a:spLocks noGrp="1"/>
          </p:cNvSpPr>
          <p:nvPr>
            <p:ph type="body" sz="quarter" idx="12"/>
          </p:nvPr>
        </p:nvSpPr>
        <p:spPr/>
        <p:txBody>
          <a:bodyPr/>
          <a:lstStyle/>
          <a:p>
            <a:r>
              <a:rPr lang="en-US" dirty="0" smtClean="0"/>
              <a:t>2</a:t>
            </a:r>
            <a:endParaRPr 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6293" y="990600"/>
            <a:ext cx="2919413" cy="5190068"/>
          </a:xfrm>
          <a:prstGeom prst="rect">
            <a:avLst/>
          </a:prstGeom>
        </p:spPr>
      </p:pic>
    </p:spTree>
    <p:extLst>
      <p:ext uri="{BB962C8B-B14F-4D97-AF65-F5344CB8AC3E}">
        <p14:creationId xmlns:p14="http://schemas.microsoft.com/office/powerpoint/2010/main" val="3443793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Blood Bank Management System</a:t>
            </a:r>
            <a:endParaRPr lang="en-GB" dirty="0"/>
          </a:p>
        </p:txBody>
      </p:sp>
      <p:sp>
        <p:nvSpPr>
          <p:cNvPr id="2" name="TextBox 1"/>
          <p:cNvSpPr txBox="1"/>
          <p:nvPr/>
        </p:nvSpPr>
        <p:spPr>
          <a:xfrm>
            <a:off x="1025181" y="1488281"/>
            <a:ext cx="9835623" cy="4431983"/>
          </a:xfrm>
          <a:prstGeom prst="rect">
            <a:avLst/>
          </a:prstGeom>
          <a:noFill/>
        </p:spPr>
        <p:txBody>
          <a:bodyPr wrap="square" rtlCol="0">
            <a:spAutoFit/>
          </a:bodyPr>
          <a:lstStyle/>
          <a:p>
            <a:pPr marL="342900" indent="-342900">
              <a:buSzPct val="137000"/>
              <a:buFont typeface="Arial" panose="020B0604020202020204" pitchFamily="34" charset="0"/>
              <a:buChar char="•"/>
            </a:pPr>
            <a:r>
              <a:rPr lang="en-US" sz="2400" dirty="0"/>
              <a:t>The Main Objective of this System is to design an Android Application to maintain considerable information of the Donors and a Web Application for Patients, report </a:t>
            </a:r>
            <a:r>
              <a:rPr lang="en-US" sz="2400" dirty="0" smtClean="0"/>
              <a:t>details.</a:t>
            </a:r>
          </a:p>
          <a:p>
            <a:pPr marL="342900" indent="-342900">
              <a:buSzPct val="137000"/>
              <a:buFont typeface="Arial" panose="020B0604020202020204" pitchFamily="34" charset="0"/>
              <a:buChar char="•"/>
            </a:pPr>
            <a:endParaRPr lang="en-US" sz="2400" dirty="0" smtClean="0">
              <a:solidFill>
                <a:schemeClr val="accent1">
                  <a:lumMod val="75000"/>
                </a:schemeClr>
              </a:solidFill>
            </a:endParaRPr>
          </a:p>
          <a:p>
            <a:pPr marL="285750" indent="-285750">
              <a:buSzPct val="137000"/>
              <a:buFont typeface="Arial" panose="020B0604020202020204" pitchFamily="34" charset="0"/>
              <a:buChar char="•"/>
            </a:pPr>
            <a:r>
              <a:rPr lang="en-US" sz="2400" dirty="0"/>
              <a:t>In </a:t>
            </a:r>
            <a:r>
              <a:rPr lang="en-US" sz="2400" dirty="0" smtClean="0"/>
              <a:t>this </a:t>
            </a:r>
            <a:r>
              <a:rPr lang="en-US" sz="2400" dirty="0"/>
              <a:t>proposed management system the admin can add patient and donor can register himself to volunteer blood donation.</a:t>
            </a:r>
            <a:endParaRPr lang="en-US" sz="2400" dirty="0" smtClean="0">
              <a:solidFill>
                <a:schemeClr val="accent1">
                  <a:lumMod val="75000"/>
                </a:schemeClr>
              </a:solidFill>
            </a:endParaRPr>
          </a:p>
          <a:p>
            <a:pPr marL="285750" indent="-285750">
              <a:buFont typeface="Arial" panose="020B0604020202020204" pitchFamily="34" charset="0"/>
              <a:buChar char="•"/>
            </a:pPr>
            <a:endParaRPr lang="en-US" sz="2400" dirty="0" smtClean="0">
              <a:solidFill>
                <a:schemeClr val="accent1">
                  <a:lumMod val="75000"/>
                </a:schemeClr>
              </a:solidFill>
            </a:endParaRPr>
          </a:p>
          <a:p>
            <a:pPr marL="285750" indent="-285750">
              <a:buFont typeface="Arial" panose="020B0604020202020204" pitchFamily="34" charset="0"/>
              <a:buChar char="•"/>
            </a:pPr>
            <a:endParaRPr lang="en-US" sz="2400" dirty="0" smtClean="0">
              <a:solidFill>
                <a:schemeClr val="accent1">
                  <a:lumMod val="75000"/>
                </a:schemeClr>
              </a:solidFill>
            </a:endParaRPr>
          </a:p>
          <a:p>
            <a:pPr marL="285750" indent="-285750">
              <a:buFont typeface="Arial" panose="020B0604020202020204" pitchFamily="34" charset="0"/>
              <a:buChar char="•"/>
            </a:pPr>
            <a:endParaRPr lang="en-US" sz="2400" dirty="0" smtClean="0">
              <a:solidFill>
                <a:schemeClr val="accent1">
                  <a:lumMod val="75000"/>
                </a:schemeClr>
              </a:solidFill>
            </a:endParaRP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Page</a:t>
            </a:r>
            <a:endParaRPr lang="en-US" dirty="0"/>
          </a:p>
        </p:txBody>
      </p:sp>
      <p:sp>
        <p:nvSpPr>
          <p:cNvPr id="3" name="Text Placeholder 2"/>
          <p:cNvSpPr>
            <a:spLocks noGrp="1"/>
          </p:cNvSpPr>
          <p:nvPr>
            <p:ph type="body" sz="quarter" idx="10"/>
          </p:nvPr>
        </p:nvSpPr>
        <p:spPr/>
        <p:txBody>
          <a:bodyPr/>
          <a:lstStyle/>
          <a:p>
            <a:endParaRPr lang="en-US"/>
          </a:p>
        </p:txBody>
      </p:sp>
      <p:sp>
        <p:nvSpPr>
          <p:cNvPr id="6" name="Text Placeholder 5"/>
          <p:cNvSpPr>
            <a:spLocks noGrp="1"/>
          </p:cNvSpPr>
          <p:nvPr>
            <p:ph type="body" sz="quarter" idx="11"/>
          </p:nvPr>
        </p:nvSpPr>
        <p:spPr/>
        <p:txBody>
          <a:bodyPr/>
          <a:lstStyle/>
          <a:p>
            <a:endParaRPr lang="en-US"/>
          </a:p>
        </p:txBody>
      </p:sp>
      <p:sp>
        <p:nvSpPr>
          <p:cNvPr id="7" name="Text Placeholder 6"/>
          <p:cNvSpPr>
            <a:spLocks noGrp="1"/>
          </p:cNvSpPr>
          <p:nvPr>
            <p:ph type="body" sz="quarter" idx="12"/>
          </p:nvPr>
        </p:nvSpPr>
        <p:spPr/>
        <p:txBody>
          <a:bodyPr/>
          <a:lstStyle/>
          <a:p>
            <a:r>
              <a:rPr lang="en-US" dirty="0" smtClean="0"/>
              <a:t>3</a:t>
            </a:r>
            <a:endParaRPr 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581525" y="990600"/>
            <a:ext cx="3028950" cy="5384800"/>
          </a:xfrm>
          <a:prstGeom prst="rect">
            <a:avLst/>
          </a:prstGeom>
        </p:spPr>
      </p:pic>
    </p:spTree>
    <p:extLst>
      <p:ext uri="{BB962C8B-B14F-4D97-AF65-F5344CB8AC3E}">
        <p14:creationId xmlns:p14="http://schemas.microsoft.com/office/powerpoint/2010/main" val="2749704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Motto of Blood Bank</a:t>
            </a:r>
            <a:endParaRPr lang="en-US" dirty="0"/>
          </a:p>
        </p:txBody>
      </p:sp>
      <p:sp>
        <p:nvSpPr>
          <p:cNvPr id="3" name="Text Placeholder 2"/>
          <p:cNvSpPr>
            <a:spLocks noGrp="1"/>
          </p:cNvSpPr>
          <p:nvPr>
            <p:ph type="body" sz="quarter" idx="10"/>
          </p:nvPr>
        </p:nvSpPr>
        <p:spPr/>
        <p:txBody>
          <a:bodyPr/>
          <a:lstStyle/>
          <a:p>
            <a:endParaRPr lang="en-US"/>
          </a:p>
        </p:txBody>
      </p:sp>
      <p:sp>
        <p:nvSpPr>
          <p:cNvPr id="6" name="Text Placeholder 5"/>
          <p:cNvSpPr>
            <a:spLocks noGrp="1"/>
          </p:cNvSpPr>
          <p:nvPr>
            <p:ph type="body" sz="quarter" idx="11"/>
          </p:nvPr>
        </p:nvSpPr>
        <p:spPr/>
        <p:txBody>
          <a:bodyPr/>
          <a:lstStyle/>
          <a:p>
            <a:endParaRPr lang="en-US"/>
          </a:p>
        </p:txBody>
      </p:sp>
      <p:sp>
        <p:nvSpPr>
          <p:cNvPr id="7" name="Text Placeholder 6"/>
          <p:cNvSpPr>
            <a:spLocks noGrp="1"/>
          </p:cNvSpPr>
          <p:nvPr>
            <p:ph type="body" sz="quarter" idx="12"/>
          </p:nvPr>
        </p:nvSpPr>
        <p:spPr/>
        <p:txBody>
          <a:bodyPr/>
          <a:lstStyle/>
          <a:p>
            <a:r>
              <a:rPr lang="en-US" dirty="0" smtClean="0"/>
              <a:t>4</a:t>
            </a:r>
            <a:endParaRPr 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735194" y="1009650"/>
            <a:ext cx="3037205" cy="5162550"/>
          </a:xfrm>
          <a:prstGeom prst="rect">
            <a:avLst/>
          </a:prstGeom>
        </p:spPr>
      </p:pic>
    </p:spTree>
    <p:extLst>
      <p:ext uri="{BB962C8B-B14F-4D97-AF65-F5344CB8AC3E}">
        <p14:creationId xmlns:p14="http://schemas.microsoft.com/office/powerpoint/2010/main" val="8252482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
            </a:r>
            <a:br>
              <a:rPr lang="en-US" sz="2800" dirty="0" smtClean="0"/>
            </a:br>
            <a:r>
              <a:rPr lang="en-US" sz="2800" dirty="0" smtClean="0"/>
              <a:t>Fetching Patient Details from web Application</a:t>
            </a:r>
            <a:r>
              <a:rPr lang="en-US" sz="2800" b="1" dirty="0" smtClean="0"/>
              <a:t> </a:t>
            </a:r>
            <a:r>
              <a:rPr lang="en-US" sz="2800" dirty="0"/>
              <a:t/>
            </a:r>
            <a:br>
              <a:rPr lang="en-US" sz="2800" dirty="0"/>
            </a:br>
            <a:endParaRPr lang="en-US" sz="2800" dirty="0"/>
          </a:p>
        </p:txBody>
      </p:sp>
      <p:sp>
        <p:nvSpPr>
          <p:cNvPr id="7" name="Text Placeholder 6"/>
          <p:cNvSpPr>
            <a:spLocks noGrp="1"/>
          </p:cNvSpPr>
          <p:nvPr>
            <p:ph type="body" sz="quarter" idx="10"/>
          </p:nvPr>
        </p:nvSpPr>
        <p:spPr/>
        <p:txBody>
          <a:bodyPr/>
          <a:lstStyle/>
          <a:p>
            <a:endParaRPr lang="en-US"/>
          </a:p>
        </p:txBody>
      </p:sp>
      <p:sp>
        <p:nvSpPr>
          <p:cNvPr id="8" name="Text Placeholder 7"/>
          <p:cNvSpPr>
            <a:spLocks noGrp="1"/>
          </p:cNvSpPr>
          <p:nvPr>
            <p:ph type="body" sz="quarter" idx="11"/>
          </p:nvPr>
        </p:nvSpPr>
        <p:spPr/>
        <p:txBody>
          <a:bodyPr/>
          <a:lstStyle/>
          <a:p>
            <a:endParaRPr lang="en-US"/>
          </a:p>
        </p:txBody>
      </p:sp>
      <p:sp>
        <p:nvSpPr>
          <p:cNvPr id="9" name="Text Placeholder 8"/>
          <p:cNvSpPr>
            <a:spLocks noGrp="1"/>
          </p:cNvSpPr>
          <p:nvPr>
            <p:ph type="body" sz="quarter" idx="12"/>
          </p:nvPr>
        </p:nvSpPr>
        <p:spPr/>
        <p:txBody>
          <a:bodyPr/>
          <a:lstStyle/>
          <a:p>
            <a:r>
              <a:rPr lang="en-US" dirty="0" smtClean="0"/>
              <a:t>5</a:t>
            </a:r>
            <a:endParaRPr 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5410200" y="1007533"/>
            <a:ext cx="2819400" cy="4953000"/>
          </a:xfrm>
          <a:prstGeom prst="rect">
            <a:avLst/>
          </a:prstGeom>
        </p:spPr>
      </p:pic>
      <p:pic>
        <p:nvPicPr>
          <p:cNvPr id="3" name="Picture 2"/>
          <p:cNvPicPr>
            <a:picLocks noChangeAspect="1"/>
          </p:cNvPicPr>
          <p:nvPr/>
        </p:nvPicPr>
        <p:blipFill>
          <a:blip r:embed="rId3"/>
          <a:stretch>
            <a:fillRect/>
          </a:stretch>
        </p:blipFill>
        <p:spPr>
          <a:xfrm>
            <a:off x="8610600" y="1007533"/>
            <a:ext cx="2819400" cy="501226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1007533"/>
            <a:ext cx="2743200" cy="4975199"/>
          </a:xfrm>
          <a:prstGeom prst="rect">
            <a:avLst/>
          </a:prstGeom>
        </p:spPr>
      </p:pic>
    </p:spTree>
    <p:extLst>
      <p:ext uri="{BB962C8B-B14F-4D97-AF65-F5344CB8AC3E}">
        <p14:creationId xmlns:p14="http://schemas.microsoft.com/office/powerpoint/2010/main" val="2920698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Gantt Chart</a:t>
            </a:r>
            <a:endParaRPr lang="en-GB" dirty="0"/>
          </a:p>
        </p:txBody>
      </p:sp>
      <p:graphicFrame>
        <p:nvGraphicFramePr>
          <p:cNvPr id="8" name="SmartArt Placeholder 17">
            <a:extLst>
              <a:ext uri="{FF2B5EF4-FFF2-40B4-BE49-F238E27FC236}">
                <a16:creationId xmlns="" xmlns:a16="http://schemas.microsoft.com/office/drawing/2014/main" id="{270F303C-7A30-43E7-BE9A-76AA5EDFF927}"/>
              </a:ext>
            </a:extLst>
          </p:cNvPr>
          <p:cNvGraphicFramePr>
            <a:graphicFrameLocks/>
          </p:cNvGraphicFramePr>
          <p:nvPr>
            <p:extLst>
              <p:ext uri="{D42A27DB-BD31-4B8C-83A1-F6EECF244321}">
                <p14:modId xmlns:p14="http://schemas.microsoft.com/office/powerpoint/2010/main" val="1473533253"/>
              </p:ext>
            </p:extLst>
          </p:nvPr>
        </p:nvGraphicFramePr>
        <p:xfrm>
          <a:off x="2238762" y="1443038"/>
          <a:ext cx="9221787" cy="488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 Placeholder 16">
            <a:extLst>
              <a:ext uri="{FF2B5EF4-FFF2-40B4-BE49-F238E27FC236}">
                <a16:creationId xmlns="" xmlns:a16="http://schemas.microsoft.com/office/drawing/2014/main" id="{EB046D6D-7152-4985-8D8C-F9BF93B773A5}"/>
              </a:ext>
            </a:extLst>
          </p:cNvPr>
          <p:cNvGraphicFramePr>
            <a:graphicFrameLocks/>
          </p:cNvGraphicFramePr>
          <p:nvPr>
            <p:extLst>
              <p:ext uri="{D42A27DB-BD31-4B8C-83A1-F6EECF244321}">
                <p14:modId xmlns:p14="http://schemas.microsoft.com/office/powerpoint/2010/main" val="714802986"/>
              </p:ext>
            </p:extLst>
          </p:nvPr>
        </p:nvGraphicFramePr>
        <p:xfrm>
          <a:off x="581412" y="2020887"/>
          <a:ext cx="10879136" cy="4456896"/>
        </p:xfrm>
        <a:graphic>
          <a:graphicData uri="http://schemas.openxmlformats.org/drawingml/2006/table">
            <a:tbl>
              <a:tblPr firstRow="1" bandRow="1">
                <a:tableStyleId>{5C22544A-7EE6-4342-B048-85BDC9FD1C3A}</a:tableStyleId>
              </a:tblPr>
              <a:tblGrid>
                <a:gridCol w="1704588">
                  <a:extLst>
                    <a:ext uri="{9D8B030D-6E8A-4147-A177-3AD203B41FA5}">
                      <a16:colId xmlns="" xmlns:a16="http://schemas.microsoft.com/office/drawing/2014/main" val="3926787875"/>
                    </a:ext>
                  </a:extLst>
                </a:gridCol>
                <a:gridCol w="716615">
                  <a:extLst>
                    <a:ext uri="{9D8B030D-6E8A-4147-A177-3AD203B41FA5}">
                      <a16:colId xmlns="" xmlns:a16="http://schemas.microsoft.com/office/drawing/2014/main" val="1347465143"/>
                    </a:ext>
                  </a:extLst>
                </a:gridCol>
                <a:gridCol w="768903">
                  <a:extLst>
                    <a:ext uri="{9D8B030D-6E8A-4147-A177-3AD203B41FA5}">
                      <a16:colId xmlns="" xmlns:a16="http://schemas.microsoft.com/office/drawing/2014/main" val="802954316"/>
                    </a:ext>
                  </a:extLst>
                </a:gridCol>
                <a:gridCol w="768903">
                  <a:extLst>
                    <a:ext uri="{9D8B030D-6E8A-4147-A177-3AD203B41FA5}">
                      <a16:colId xmlns="" xmlns:a16="http://schemas.microsoft.com/office/drawing/2014/main" val="237998491"/>
                    </a:ext>
                  </a:extLst>
                </a:gridCol>
                <a:gridCol w="768903">
                  <a:extLst>
                    <a:ext uri="{9D8B030D-6E8A-4147-A177-3AD203B41FA5}">
                      <a16:colId xmlns="" xmlns:a16="http://schemas.microsoft.com/office/drawing/2014/main" val="559338291"/>
                    </a:ext>
                  </a:extLst>
                </a:gridCol>
                <a:gridCol w="768903">
                  <a:extLst>
                    <a:ext uri="{9D8B030D-6E8A-4147-A177-3AD203B41FA5}">
                      <a16:colId xmlns="" xmlns:a16="http://schemas.microsoft.com/office/drawing/2014/main" val="2662145481"/>
                    </a:ext>
                  </a:extLst>
                </a:gridCol>
                <a:gridCol w="768903">
                  <a:extLst>
                    <a:ext uri="{9D8B030D-6E8A-4147-A177-3AD203B41FA5}">
                      <a16:colId xmlns="" xmlns:a16="http://schemas.microsoft.com/office/drawing/2014/main" val="842013454"/>
                    </a:ext>
                  </a:extLst>
                </a:gridCol>
                <a:gridCol w="768903">
                  <a:extLst>
                    <a:ext uri="{9D8B030D-6E8A-4147-A177-3AD203B41FA5}">
                      <a16:colId xmlns="" xmlns:a16="http://schemas.microsoft.com/office/drawing/2014/main" val="1726885786"/>
                    </a:ext>
                  </a:extLst>
                </a:gridCol>
                <a:gridCol w="768903">
                  <a:extLst>
                    <a:ext uri="{9D8B030D-6E8A-4147-A177-3AD203B41FA5}">
                      <a16:colId xmlns="" xmlns:a16="http://schemas.microsoft.com/office/drawing/2014/main" val="3535952006"/>
                    </a:ext>
                  </a:extLst>
                </a:gridCol>
                <a:gridCol w="768903">
                  <a:extLst>
                    <a:ext uri="{9D8B030D-6E8A-4147-A177-3AD203B41FA5}">
                      <a16:colId xmlns="" xmlns:a16="http://schemas.microsoft.com/office/drawing/2014/main" val="2591906777"/>
                    </a:ext>
                  </a:extLst>
                </a:gridCol>
                <a:gridCol w="768903">
                  <a:extLst>
                    <a:ext uri="{9D8B030D-6E8A-4147-A177-3AD203B41FA5}">
                      <a16:colId xmlns="" xmlns:a16="http://schemas.microsoft.com/office/drawing/2014/main" val="4149502341"/>
                    </a:ext>
                  </a:extLst>
                </a:gridCol>
                <a:gridCol w="768903">
                  <a:extLst>
                    <a:ext uri="{9D8B030D-6E8A-4147-A177-3AD203B41FA5}">
                      <a16:colId xmlns="" xmlns:a16="http://schemas.microsoft.com/office/drawing/2014/main" val="3973496842"/>
                    </a:ext>
                  </a:extLst>
                </a:gridCol>
                <a:gridCol w="768903">
                  <a:extLst>
                    <a:ext uri="{9D8B030D-6E8A-4147-A177-3AD203B41FA5}">
                      <a16:colId xmlns="" xmlns:a16="http://schemas.microsoft.com/office/drawing/2014/main" val="1214891969"/>
                    </a:ext>
                  </a:extLst>
                </a:gridCol>
              </a:tblGrid>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lt1"/>
                          </a:solidFill>
                          <a:effectLst/>
                          <a:latin typeface="+mn-lt"/>
                          <a:ea typeface="+mn-ea"/>
                          <a:cs typeface="+mn-cs"/>
                        </a:rPr>
                        <a:t>ADMIN PAGE with login,</a:t>
                      </a:r>
                      <a:r>
                        <a:rPr lang="en-US" sz="1100" b="1" kern="1200" baseline="0" dirty="0" smtClean="0">
                          <a:solidFill>
                            <a:schemeClr val="lt1"/>
                          </a:solidFill>
                          <a:effectLst/>
                          <a:latin typeface="+mn-lt"/>
                          <a:ea typeface="+mn-ea"/>
                          <a:cs typeface="+mn-cs"/>
                        </a:rPr>
                        <a:t> add </a:t>
                      </a:r>
                      <a:r>
                        <a:rPr lang="en-US" sz="1100" b="1" kern="1200" dirty="0" smtClean="0">
                          <a:solidFill>
                            <a:schemeClr val="lt1"/>
                          </a:solidFill>
                          <a:effectLst/>
                          <a:latin typeface="+mn-lt"/>
                          <a:ea typeface="+mn-ea"/>
                          <a:cs typeface="+mn-cs"/>
                        </a:rPr>
                        <a:t>patients page</a:t>
                      </a:r>
                      <a:r>
                        <a:rPr lang="en-US" sz="1100" b="1" kern="1200" baseline="0" dirty="0" smtClean="0">
                          <a:solidFill>
                            <a:schemeClr val="lt1"/>
                          </a:solidFill>
                          <a:effectLst/>
                          <a:latin typeface="+mn-lt"/>
                          <a:ea typeface="+mn-ea"/>
                          <a:cs typeface="+mn-cs"/>
                        </a:rPr>
                        <a:t> with Patients </a:t>
                      </a:r>
                      <a:r>
                        <a:rPr lang="en-US" sz="1100" b="1" kern="1200" dirty="0" err="1" smtClean="0">
                          <a:solidFill>
                            <a:schemeClr val="lt1"/>
                          </a:solidFill>
                          <a:effectLst/>
                          <a:latin typeface="+mn-lt"/>
                          <a:ea typeface="+mn-ea"/>
                          <a:cs typeface="+mn-cs"/>
                        </a:rPr>
                        <a:t>db</a:t>
                      </a:r>
                      <a:endParaRPr lang="pt-PT" sz="1100" b="1" dirty="0">
                        <a:solidFill>
                          <a:schemeClr val="bg1"/>
                        </a:solidFill>
                      </a:endParaRPr>
                    </a:p>
                  </a:txBody>
                  <a:tcPr marL="89354" marR="89354"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smtClean="0"/>
                    </a:p>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925710404"/>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100" b="1" i="0" u="none" strike="noStrike" kern="1200" cap="none" spc="0" normalizeH="0" baseline="0" noProof="0" dirty="0" smtClean="0">
                          <a:ln>
                            <a:noFill/>
                          </a:ln>
                          <a:solidFill>
                            <a:srgbClr val="FFFFFF"/>
                          </a:solidFill>
                          <a:effectLst/>
                          <a:uLnTx/>
                          <a:uFillTx/>
                          <a:latin typeface="Verdana"/>
                          <a:ea typeface="+mn-ea"/>
                          <a:cs typeface="+mn-cs"/>
                        </a:rPr>
                        <a:t>DONOR App with login and Registeration</a:t>
                      </a:r>
                      <a:endParaRPr kumimoji="0" lang="pt-PT" sz="11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469837876"/>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100" b="1" i="0" u="none" strike="noStrike" kern="1200" cap="none" spc="0" normalizeH="0" baseline="0" noProof="0" dirty="0" smtClean="0">
                          <a:ln>
                            <a:noFill/>
                          </a:ln>
                          <a:solidFill>
                            <a:srgbClr val="FFFFFF"/>
                          </a:solidFill>
                          <a:effectLst/>
                          <a:uLnTx/>
                          <a:uFillTx/>
                          <a:latin typeface="Verdana"/>
                          <a:ea typeface="+mn-ea"/>
                          <a:cs typeface="+mn-cs"/>
                        </a:rPr>
                        <a:t>Use of REST Api</a:t>
                      </a:r>
                      <a:endParaRPr kumimoji="0" lang="pt-PT" sz="11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282094481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100" b="1" i="0" u="none" strike="noStrike" kern="1200" cap="none" spc="0" normalizeH="0" baseline="0" noProof="0" dirty="0" smtClean="0">
                          <a:ln>
                            <a:noFill/>
                          </a:ln>
                          <a:solidFill>
                            <a:srgbClr val="FFFFFF"/>
                          </a:solidFill>
                          <a:effectLst/>
                          <a:uLnTx/>
                          <a:uFillTx/>
                          <a:latin typeface="Verdana"/>
                          <a:ea typeface="+mn-ea"/>
                          <a:cs typeface="+mn-cs"/>
                        </a:rPr>
                        <a:t>View All Patients in Android App</a:t>
                      </a:r>
                      <a:endParaRPr kumimoji="0" lang="pt-PT" sz="11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39584297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100" b="1" i="0" u="none" strike="noStrike" kern="1200" cap="none" spc="0" normalizeH="0" baseline="0" noProof="0" dirty="0" smtClean="0">
                          <a:ln>
                            <a:noFill/>
                          </a:ln>
                          <a:solidFill>
                            <a:srgbClr val="FFFFFF"/>
                          </a:solidFill>
                          <a:effectLst/>
                          <a:uLnTx/>
                          <a:uFillTx/>
                          <a:latin typeface="+mn-lt"/>
                          <a:ea typeface="+mn-ea"/>
                          <a:cs typeface="+mn-cs"/>
                        </a:rPr>
                        <a:t>View All Donors in Web App</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34460763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100" b="1" i="0" u="none" strike="noStrike" kern="1200" cap="none" spc="0" normalizeH="0" baseline="0" noProof="0" dirty="0" smtClean="0">
                          <a:ln>
                            <a:noFill/>
                          </a:ln>
                          <a:solidFill>
                            <a:srgbClr val="FFFFFF"/>
                          </a:solidFill>
                          <a:effectLst/>
                          <a:uLnTx/>
                          <a:uFillTx/>
                          <a:latin typeface="Verdana"/>
                          <a:ea typeface="+mn-ea"/>
                          <a:cs typeface="+mn-cs"/>
                        </a:rPr>
                        <a:t>UI imporovement </a:t>
                      </a:r>
                      <a:endParaRPr kumimoji="0" lang="pt-PT" sz="11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522164272"/>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100" b="1" i="0" u="none" strike="noStrike" kern="1200" cap="none" spc="0" normalizeH="0" baseline="0" noProof="0" dirty="0" smtClean="0">
                          <a:ln>
                            <a:noFill/>
                          </a:ln>
                          <a:solidFill>
                            <a:srgbClr val="FFFFFF"/>
                          </a:solidFill>
                          <a:effectLst/>
                          <a:uLnTx/>
                          <a:uFillTx/>
                          <a:latin typeface="Verdana"/>
                          <a:ea typeface="+mn-ea"/>
                          <a:cs typeface="+mn-cs"/>
                        </a:rPr>
                        <a:t>Notification for Donor</a:t>
                      </a:r>
                      <a:endParaRPr kumimoji="0" lang="pt-PT" sz="11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22254198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100" b="1" i="0" u="none" strike="noStrike" kern="1200" cap="none" spc="0" normalizeH="0" baseline="0" noProof="0" dirty="0" smtClean="0">
                          <a:ln>
                            <a:noFill/>
                          </a:ln>
                          <a:solidFill>
                            <a:srgbClr val="FFFFFF"/>
                          </a:solidFill>
                          <a:effectLst/>
                          <a:uLnTx/>
                          <a:uFillTx/>
                          <a:latin typeface="Verdana"/>
                          <a:ea typeface="+mn-ea"/>
                          <a:cs typeface="+mn-cs"/>
                        </a:rPr>
                        <a:t>Debugging</a:t>
                      </a:r>
                      <a:endParaRPr kumimoji="0" lang="pt-PT" sz="11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632545109"/>
                  </a:ext>
                </a:extLst>
              </a:tr>
            </a:tbl>
          </a:graphicData>
        </a:graphic>
      </p:graphicFrame>
      <p:grpSp>
        <p:nvGrpSpPr>
          <p:cNvPr id="10" name="Group 9">
            <a:extLst>
              <a:ext uri="{FF2B5EF4-FFF2-40B4-BE49-F238E27FC236}">
                <a16:creationId xmlns="" xmlns:a16="http://schemas.microsoft.com/office/drawing/2014/main" id="{A16A2238-D0F4-4E38-B330-336A32A1ACE0}"/>
              </a:ext>
            </a:extLst>
          </p:cNvPr>
          <p:cNvGrpSpPr/>
          <p:nvPr/>
        </p:nvGrpSpPr>
        <p:grpSpPr>
          <a:xfrm>
            <a:off x="2375906" y="2514600"/>
            <a:ext cx="9084642" cy="3755807"/>
            <a:chOff x="2661431" y="2343475"/>
            <a:chExt cx="9563401" cy="4767355"/>
          </a:xfrm>
          <a:solidFill>
            <a:srgbClr val="12ABDB"/>
          </a:solidFill>
        </p:grpSpPr>
        <p:sp>
          <p:nvSpPr>
            <p:cNvPr id="11" name="Retângulo 40">
              <a:extLst>
                <a:ext uri="{FF2B5EF4-FFF2-40B4-BE49-F238E27FC236}">
                  <a16:creationId xmlns="" xmlns:a16="http://schemas.microsoft.com/office/drawing/2014/main" id="{557EF29E-436E-47EB-A7F4-1C832F619E1C}"/>
                </a:ext>
              </a:extLst>
            </p:cNvPr>
            <p:cNvSpPr/>
            <p:nvPr/>
          </p:nvSpPr>
          <p:spPr>
            <a:xfrm>
              <a:off x="2661431" y="2343475"/>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40">
              <a:extLst>
                <a:ext uri="{FF2B5EF4-FFF2-40B4-BE49-F238E27FC236}">
                  <a16:creationId xmlns="" xmlns:a16="http://schemas.microsoft.com/office/drawing/2014/main" id="{EDB69486-7DB0-4583-B173-EC12CAED3119}"/>
                </a:ext>
              </a:extLst>
            </p:cNvPr>
            <p:cNvSpPr/>
            <p:nvPr/>
          </p:nvSpPr>
          <p:spPr>
            <a:xfrm>
              <a:off x="3458136" y="2976066"/>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40">
              <a:extLst>
                <a:ext uri="{FF2B5EF4-FFF2-40B4-BE49-F238E27FC236}">
                  <a16:creationId xmlns="" xmlns:a16="http://schemas.microsoft.com/office/drawing/2014/main" id="{605C23A9-CD9A-4AAB-8432-58B81B91F93C}"/>
                </a:ext>
              </a:extLst>
            </p:cNvPr>
            <p:cNvSpPr/>
            <p:nvPr/>
          </p:nvSpPr>
          <p:spPr>
            <a:xfrm>
              <a:off x="5142081" y="3618680"/>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40">
              <a:extLst>
                <a:ext uri="{FF2B5EF4-FFF2-40B4-BE49-F238E27FC236}">
                  <a16:creationId xmlns="" xmlns:a16="http://schemas.microsoft.com/office/drawing/2014/main" id="{B734272C-8EC0-4BC6-AFEC-32BA76DA4B2C}"/>
                </a:ext>
              </a:extLst>
            </p:cNvPr>
            <p:cNvSpPr/>
            <p:nvPr/>
          </p:nvSpPr>
          <p:spPr>
            <a:xfrm>
              <a:off x="6116178" y="4282111"/>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40">
              <a:extLst>
                <a:ext uri="{FF2B5EF4-FFF2-40B4-BE49-F238E27FC236}">
                  <a16:creationId xmlns="" xmlns:a16="http://schemas.microsoft.com/office/drawing/2014/main" id="{01216E35-989E-4529-958F-0BA7E5082660}"/>
                </a:ext>
              </a:extLst>
            </p:cNvPr>
            <p:cNvSpPr/>
            <p:nvPr/>
          </p:nvSpPr>
          <p:spPr>
            <a:xfrm>
              <a:off x="7355083" y="4968390"/>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tângulo 40">
              <a:extLst>
                <a:ext uri="{FF2B5EF4-FFF2-40B4-BE49-F238E27FC236}">
                  <a16:creationId xmlns="" xmlns:a16="http://schemas.microsoft.com/office/drawing/2014/main" id="{22EAF616-00F7-4AF6-995D-79B165D04847}"/>
                </a:ext>
              </a:extLst>
            </p:cNvPr>
            <p:cNvSpPr/>
            <p:nvPr/>
          </p:nvSpPr>
          <p:spPr>
            <a:xfrm>
              <a:off x="7355083" y="5594884"/>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40">
              <a:extLst>
                <a:ext uri="{FF2B5EF4-FFF2-40B4-BE49-F238E27FC236}">
                  <a16:creationId xmlns="" xmlns:a16="http://schemas.microsoft.com/office/drawing/2014/main" id="{17F5A409-2F75-4CE8-9CAC-E8E0460DF656}"/>
                </a:ext>
              </a:extLst>
            </p:cNvPr>
            <p:cNvSpPr/>
            <p:nvPr/>
          </p:nvSpPr>
          <p:spPr>
            <a:xfrm>
              <a:off x="8948233" y="626378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tângulo 40">
              <a:extLst>
                <a:ext uri="{FF2B5EF4-FFF2-40B4-BE49-F238E27FC236}">
                  <a16:creationId xmlns="" xmlns:a16="http://schemas.microsoft.com/office/drawing/2014/main" id="{9BD639C8-5DA9-4435-8721-A13BEA6CE53A}"/>
                </a:ext>
              </a:extLst>
            </p:cNvPr>
            <p:cNvSpPr/>
            <p:nvPr/>
          </p:nvSpPr>
          <p:spPr>
            <a:xfrm>
              <a:off x="10586532" y="694459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2" name="Pentagon 1"/>
          <p:cNvSpPr/>
          <p:nvPr/>
        </p:nvSpPr>
        <p:spPr>
          <a:xfrm>
            <a:off x="581412" y="1443038"/>
            <a:ext cx="1704588"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22225">
                  <a:solidFill>
                    <a:schemeClr val="accent2"/>
                  </a:solidFill>
                  <a:prstDash val="solid"/>
                </a:ln>
                <a:solidFill>
                  <a:schemeClr val="accent2">
                    <a:lumMod val="40000"/>
                    <a:lumOff val="60000"/>
                  </a:schemeClr>
                </a:solidFill>
              </a:rPr>
              <a:t>Task/Days</a:t>
            </a:r>
            <a:endParaRPr lang="en-US" b="1" dirty="0">
              <a:ln w="22225">
                <a:solidFill>
                  <a:schemeClr val="accent2"/>
                </a:solidFill>
                <a:prstDash val="solid"/>
              </a:ln>
              <a:solidFill>
                <a:schemeClr val="accent2">
                  <a:lumMod val="40000"/>
                  <a:lumOff val="6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12">
            <a:extLst>
              <a:ext uri="{FF2B5EF4-FFF2-40B4-BE49-F238E27FC236}">
                <a16:creationId xmlns="" xmlns:a16="http://schemas.microsoft.com/office/drawing/2014/main" id="{E57D0730-77E2-4BC3-A91F-BCFB0875635C}"/>
              </a:ext>
            </a:extLst>
          </p:cNvPr>
          <p:cNvGrpSpPr>
            <a:grpSpLocks noChangeAspect="1"/>
          </p:cNvGrpSpPr>
          <p:nvPr/>
        </p:nvGrpSpPr>
        <p:grpSpPr bwMode="auto">
          <a:xfrm>
            <a:off x="8153400" y="4724400"/>
            <a:ext cx="1372313" cy="1279999"/>
            <a:chOff x="-60" y="-50"/>
            <a:chExt cx="996" cy="929"/>
          </a:xfrm>
        </p:grpSpPr>
        <p:sp>
          <p:nvSpPr>
            <p:cNvPr id="10" name="Freeform 13">
              <a:extLst>
                <a:ext uri="{FF2B5EF4-FFF2-40B4-BE49-F238E27FC236}">
                  <a16:creationId xmlns="" xmlns:a16="http://schemas.microsoft.com/office/drawing/2014/main" id="{D1691444-3405-4932-B245-F0465CF974E4}"/>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1" name="Freeform 14">
              <a:extLst>
                <a:ext uri="{FF2B5EF4-FFF2-40B4-BE49-F238E27FC236}">
                  <a16:creationId xmlns="" xmlns:a16="http://schemas.microsoft.com/office/drawing/2014/main" id="{B19CF6F8-81E1-46A0-B812-DC7868337160}"/>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2" name="Freeform 15">
              <a:extLst>
                <a:ext uri="{FF2B5EF4-FFF2-40B4-BE49-F238E27FC236}">
                  <a16:creationId xmlns="" xmlns:a16="http://schemas.microsoft.com/office/drawing/2014/main" id="{C291B6F9-0B47-4EA3-B5EC-5E0183341D87}"/>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6">
              <a:extLst>
                <a:ext uri="{FF2B5EF4-FFF2-40B4-BE49-F238E27FC236}">
                  <a16:creationId xmlns="" xmlns:a16="http://schemas.microsoft.com/office/drawing/2014/main" id="{0A599237-1766-4B4E-8FB9-0E7BCEC8B847}"/>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2" name="Titre 1"/>
          <p:cNvSpPr>
            <a:spLocks noGrp="1"/>
          </p:cNvSpPr>
          <p:nvPr>
            <p:ph type="title"/>
          </p:nvPr>
        </p:nvSpPr>
        <p:spPr>
          <a:xfrm>
            <a:off x="227349" y="-38500"/>
            <a:ext cx="11125236" cy="1104900"/>
          </a:xfrm>
        </p:spPr>
        <p:txBody>
          <a:bodyPr/>
          <a:lstStyle/>
          <a:p>
            <a:r>
              <a:rPr lang="en-US" dirty="0" smtClean="0"/>
              <a:t>Architecture</a:t>
            </a:r>
            <a:endParaRPr lang="en-US" dirty="0"/>
          </a:p>
        </p:txBody>
      </p:sp>
      <p:grpSp>
        <p:nvGrpSpPr>
          <p:cNvPr id="55" name="Group 54"/>
          <p:cNvGrpSpPr/>
          <p:nvPr/>
        </p:nvGrpSpPr>
        <p:grpSpPr>
          <a:xfrm>
            <a:off x="3124200" y="4724400"/>
            <a:ext cx="1177925" cy="1192469"/>
            <a:chOff x="6373813" y="4632328"/>
            <a:chExt cx="796925" cy="746126"/>
          </a:xfrm>
        </p:grpSpPr>
        <p:sp>
          <p:nvSpPr>
            <p:cNvPr id="56" name="Freeform 157"/>
            <p:cNvSpPr>
              <a:spLocks/>
            </p:cNvSpPr>
            <p:nvPr/>
          </p:nvSpPr>
          <p:spPr bwMode="auto">
            <a:xfrm>
              <a:off x="6373813" y="4632328"/>
              <a:ext cx="796925" cy="746126"/>
            </a:xfrm>
            <a:custGeom>
              <a:avLst/>
              <a:gdLst>
                <a:gd name="T0" fmla="*/ 36 w 415"/>
                <a:gd name="T1" fmla="*/ 259 h 386"/>
                <a:gd name="T2" fmla="*/ 141 w 415"/>
                <a:gd name="T3" fmla="*/ 34 h 386"/>
                <a:gd name="T4" fmla="*/ 378 w 415"/>
                <a:gd name="T5" fmla="*/ 138 h 386"/>
                <a:gd name="T6" fmla="*/ 269 w 415"/>
                <a:gd name="T7" fmla="*/ 353 h 386"/>
                <a:gd name="T8" fmla="*/ 36 w 415"/>
                <a:gd name="T9" fmla="*/ 259 h 386"/>
              </a:gdLst>
              <a:ahLst/>
              <a:cxnLst>
                <a:cxn ang="0">
                  <a:pos x="T0" y="T1"/>
                </a:cxn>
                <a:cxn ang="0">
                  <a:pos x="T2" y="T3"/>
                </a:cxn>
                <a:cxn ang="0">
                  <a:pos x="T4" y="T5"/>
                </a:cxn>
                <a:cxn ang="0">
                  <a:pos x="T6" y="T7"/>
                </a:cxn>
                <a:cxn ang="0">
                  <a:pos x="T8" y="T9"/>
                </a:cxn>
              </a:cxnLst>
              <a:rect l="0" t="0" r="r" b="b"/>
              <a:pathLst>
                <a:path w="415" h="386">
                  <a:moveTo>
                    <a:pt x="36" y="259"/>
                  </a:moveTo>
                  <a:cubicBezTo>
                    <a:pt x="0" y="168"/>
                    <a:pt x="47" y="67"/>
                    <a:pt x="141" y="34"/>
                  </a:cubicBezTo>
                  <a:cubicBezTo>
                    <a:pt x="236" y="0"/>
                    <a:pt x="342" y="47"/>
                    <a:pt x="378" y="138"/>
                  </a:cubicBezTo>
                  <a:cubicBezTo>
                    <a:pt x="415" y="229"/>
                    <a:pt x="364" y="319"/>
                    <a:pt x="269" y="353"/>
                  </a:cubicBezTo>
                  <a:cubicBezTo>
                    <a:pt x="175" y="386"/>
                    <a:pt x="73" y="350"/>
                    <a:pt x="36" y="259"/>
                  </a:cubicBezTo>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58"/>
            <p:cNvSpPr>
              <a:spLocks noEditPoints="1"/>
            </p:cNvSpPr>
            <p:nvPr/>
          </p:nvSpPr>
          <p:spPr bwMode="auto">
            <a:xfrm>
              <a:off x="6599238" y="4846640"/>
              <a:ext cx="368300" cy="238125"/>
            </a:xfrm>
            <a:custGeom>
              <a:avLst/>
              <a:gdLst>
                <a:gd name="T0" fmla="*/ 7 w 192"/>
                <a:gd name="T1" fmla="*/ 123 h 123"/>
                <a:gd name="T2" fmla="*/ 185 w 192"/>
                <a:gd name="T3" fmla="*/ 123 h 123"/>
                <a:gd name="T4" fmla="*/ 192 w 192"/>
                <a:gd name="T5" fmla="*/ 116 h 123"/>
                <a:gd name="T6" fmla="*/ 192 w 192"/>
                <a:gd name="T7" fmla="*/ 8 h 123"/>
                <a:gd name="T8" fmla="*/ 185 w 192"/>
                <a:gd name="T9" fmla="*/ 0 h 123"/>
                <a:gd name="T10" fmla="*/ 7 w 192"/>
                <a:gd name="T11" fmla="*/ 0 h 123"/>
                <a:gd name="T12" fmla="*/ 0 w 192"/>
                <a:gd name="T13" fmla="*/ 8 h 123"/>
                <a:gd name="T14" fmla="*/ 0 w 192"/>
                <a:gd name="T15" fmla="*/ 116 h 123"/>
                <a:gd name="T16" fmla="*/ 7 w 192"/>
                <a:gd name="T17" fmla="*/ 123 h 123"/>
                <a:gd name="T18" fmla="*/ 11 w 192"/>
                <a:gd name="T19" fmla="*/ 14 h 123"/>
                <a:gd name="T20" fmla="*/ 182 w 192"/>
                <a:gd name="T21" fmla="*/ 14 h 123"/>
                <a:gd name="T22" fmla="*/ 180 w 192"/>
                <a:gd name="T23" fmla="*/ 110 h 123"/>
                <a:gd name="T24" fmla="*/ 12 w 192"/>
                <a:gd name="T25" fmla="*/ 109 h 123"/>
                <a:gd name="T26" fmla="*/ 11 w 192"/>
                <a:gd name="T27"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23">
                  <a:moveTo>
                    <a:pt x="7" y="123"/>
                  </a:moveTo>
                  <a:cubicBezTo>
                    <a:pt x="185" y="123"/>
                    <a:pt x="185" y="123"/>
                    <a:pt x="185" y="123"/>
                  </a:cubicBezTo>
                  <a:cubicBezTo>
                    <a:pt x="189" y="123"/>
                    <a:pt x="192" y="120"/>
                    <a:pt x="192" y="116"/>
                  </a:cubicBezTo>
                  <a:cubicBezTo>
                    <a:pt x="192" y="8"/>
                    <a:pt x="192" y="8"/>
                    <a:pt x="192" y="8"/>
                  </a:cubicBezTo>
                  <a:cubicBezTo>
                    <a:pt x="192" y="4"/>
                    <a:pt x="189" y="0"/>
                    <a:pt x="185" y="0"/>
                  </a:cubicBezTo>
                  <a:cubicBezTo>
                    <a:pt x="7" y="0"/>
                    <a:pt x="7" y="0"/>
                    <a:pt x="7" y="0"/>
                  </a:cubicBezTo>
                  <a:cubicBezTo>
                    <a:pt x="3" y="0"/>
                    <a:pt x="0" y="4"/>
                    <a:pt x="0" y="8"/>
                  </a:cubicBezTo>
                  <a:cubicBezTo>
                    <a:pt x="0" y="116"/>
                    <a:pt x="0" y="116"/>
                    <a:pt x="0" y="116"/>
                  </a:cubicBezTo>
                  <a:cubicBezTo>
                    <a:pt x="0" y="120"/>
                    <a:pt x="3" y="123"/>
                    <a:pt x="7" y="123"/>
                  </a:cubicBezTo>
                  <a:close/>
                  <a:moveTo>
                    <a:pt x="11" y="14"/>
                  </a:moveTo>
                  <a:cubicBezTo>
                    <a:pt x="182" y="14"/>
                    <a:pt x="182" y="14"/>
                    <a:pt x="182" y="14"/>
                  </a:cubicBezTo>
                  <a:cubicBezTo>
                    <a:pt x="180" y="110"/>
                    <a:pt x="180" y="110"/>
                    <a:pt x="180" y="110"/>
                  </a:cubicBezTo>
                  <a:cubicBezTo>
                    <a:pt x="12" y="109"/>
                    <a:pt x="12" y="109"/>
                    <a:pt x="12" y="109"/>
                  </a:cubicBezTo>
                  <a:lnTo>
                    <a:pt x="11" y="14"/>
                  </a:ln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59"/>
            <p:cNvSpPr>
              <a:spLocks/>
            </p:cNvSpPr>
            <p:nvPr/>
          </p:nvSpPr>
          <p:spPr bwMode="auto">
            <a:xfrm>
              <a:off x="6542088" y="5140328"/>
              <a:ext cx="484187" cy="17463"/>
            </a:xfrm>
            <a:custGeom>
              <a:avLst/>
              <a:gdLst>
                <a:gd name="T0" fmla="*/ 0 w 252"/>
                <a:gd name="T1" fmla="*/ 0 h 9"/>
                <a:gd name="T2" fmla="*/ 12 w 252"/>
                <a:gd name="T3" fmla="*/ 9 h 9"/>
                <a:gd name="T4" fmla="*/ 240 w 252"/>
                <a:gd name="T5" fmla="*/ 9 h 9"/>
                <a:gd name="T6" fmla="*/ 252 w 252"/>
                <a:gd name="T7" fmla="*/ 0 h 9"/>
                <a:gd name="T8" fmla="*/ 0 w 252"/>
                <a:gd name="T9" fmla="*/ 0 h 9"/>
              </a:gdLst>
              <a:ahLst/>
              <a:cxnLst>
                <a:cxn ang="0">
                  <a:pos x="T0" y="T1"/>
                </a:cxn>
                <a:cxn ang="0">
                  <a:pos x="T2" y="T3"/>
                </a:cxn>
                <a:cxn ang="0">
                  <a:pos x="T4" y="T5"/>
                </a:cxn>
                <a:cxn ang="0">
                  <a:pos x="T6" y="T7"/>
                </a:cxn>
                <a:cxn ang="0">
                  <a:pos x="T8" y="T9"/>
                </a:cxn>
              </a:cxnLst>
              <a:rect l="0" t="0" r="r" b="b"/>
              <a:pathLst>
                <a:path w="252" h="9">
                  <a:moveTo>
                    <a:pt x="0" y="0"/>
                  </a:moveTo>
                  <a:cubicBezTo>
                    <a:pt x="2" y="5"/>
                    <a:pt x="6" y="9"/>
                    <a:pt x="12" y="9"/>
                  </a:cubicBezTo>
                  <a:cubicBezTo>
                    <a:pt x="240" y="9"/>
                    <a:pt x="240" y="9"/>
                    <a:pt x="240" y="9"/>
                  </a:cubicBezTo>
                  <a:cubicBezTo>
                    <a:pt x="246" y="9"/>
                    <a:pt x="251" y="5"/>
                    <a:pt x="252" y="0"/>
                  </a:cubicBezTo>
                  <a:lnTo>
                    <a:pt x="0" y="0"/>
                  </a:ln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0"/>
            <p:cNvSpPr>
              <a:spLocks/>
            </p:cNvSpPr>
            <p:nvPr/>
          </p:nvSpPr>
          <p:spPr bwMode="auto">
            <a:xfrm>
              <a:off x="6543675" y="5092703"/>
              <a:ext cx="479425" cy="47625"/>
            </a:xfrm>
            <a:custGeom>
              <a:avLst/>
              <a:gdLst>
                <a:gd name="T0" fmla="*/ 268 w 302"/>
                <a:gd name="T1" fmla="*/ 0 h 30"/>
                <a:gd name="T2" fmla="*/ 35 w 302"/>
                <a:gd name="T3" fmla="*/ 0 h 30"/>
                <a:gd name="T4" fmla="*/ 0 w 302"/>
                <a:gd name="T5" fmla="*/ 30 h 30"/>
                <a:gd name="T6" fmla="*/ 302 w 302"/>
                <a:gd name="T7" fmla="*/ 30 h 30"/>
                <a:gd name="T8" fmla="*/ 268 w 302"/>
                <a:gd name="T9" fmla="*/ 0 h 30"/>
              </a:gdLst>
              <a:ahLst/>
              <a:cxnLst>
                <a:cxn ang="0">
                  <a:pos x="T0" y="T1"/>
                </a:cxn>
                <a:cxn ang="0">
                  <a:pos x="T2" y="T3"/>
                </a:cxn>
                <a:cxn ang="0">
                  <a:pos x="T4" y="T5"/>
                </a:cxn>
                <a:cxn ang="0">
                  <a:pos x="T6" y="T7"/>
                </a:cxn>
                <a:cxn ang="0">
                  <a:pos x="T8" y="T9"/>
                </a:cxn>
              </a:cxnLst>
              <a:rect l="0" t="0" r="r" b="b"/>
              <a:pathLst>
                <a:path w="302" h="30">
                  <a:moveTo>
                    <a:pt x="268" y="0"/>
                  </a:moveTo>
                  <a:lnTo>
                    <a:pt x="35" y="0"/>
                  </a:lnTo>
                  <a:lnTo>
                    <a:pt x="0" y="30"/>
                  </a:lnTo>
                  <a:lnTo>
                    <a:pt x="302" y="30"/>
                  </a:lnTo>
                  <a:lnTo>
                    <a:pt x="268" y="0"/>
                  </a:lnTo>
                  <a:close/>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61"/>
            <p:cNvSpPr>
              <a:spLocks/>
            </p:cNvSpPr>
            <p:nvPr/>
          </p:nvSpPr>
          <p:spPr bwMode="auto">
            <a:xfrm>
              <a:off x="6726238" y="5127628"/>
              <a:ext cx="114300" cy="15875"/>
            </a:xfrm>
            <a:custGeom>
              <a:avLst/>
              <a:gdLst>
                <a:gd name="T0" fmla="*/ 0 w 72"/>
                <a:gd name="T1" fmla="*/ 10 h 10"/>
                <a:gd name="T2" fmla="*/ 8 w 72"/>
                <a:gd name="T3" fmla="*/ 0 h 10"/>
                <a:gd name="T4" fmla="*/ 65 w 72"/>
                <a:gd name="T5" fmla="*/ 0 h 10"/>
                <a:gd name="T6" fmla="*/ 72 w 72"/>
                <a:gd name="T7" fmla="*/ 10 h 10"/>
                <a:gd name="T8" fmla="*/ 0 w 72"/>
                <a:gd name="T9" fmla="*/ 10 h 10"/>
              </a:gdLst>
              <a:ahLst/>
              <a:cxnLst>
                <a:cxn ang="0">
                  <a:pos x="T0" y="T1"/>
                </a:cxn>
                <a:cxn ang="0">
                  <a:pos x="T2" y="T3"/>
                </a:cxn>
                <a:cxn ang="0">
                  <a:pos x="T4" y="T5"/>
                </a:cxn>
                <a:cxn ang="0">
                  <a:pos x="T6" y="T7"/>
                </a:cxn>
                <a:cxn ang="0">
                  <a:pos x="T8" y="T9"/>
                </a:cxn>
              </a:cxnLst>
              <a:rect l="0" t="0" r="r" b="b"/>
              <a:pathLst>
                <a:path w="72" h="10">
                  <a:moveTo>
                    <a:pt x="0" y="10"/>
                  </a:moveTo>
                  <a:lnTo>
                    <a:pt x="8" y="0"/>
                  </a:lnTo>
                  <a:lnTo>
                    <a:pt x="65" y="0"/>
                  </a:lnTo>
                  <a:lnTo>
                    <a:pt x="72" y="10"/>
                  </a:lnTo>
                  <a:lnTo>
                    <a:pt x="0"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62"/>
            <p:cNvSpPr>
              <a:spLocks noChangeArrowheads="1"/>
            </p:cNvSpPr>
            <p:nvPr/>
          </p:nvSpPr>
          <p:spPr bwMode="auto">
            <a:xfrm>
              <a:off x="6619875" y="4873628"/>
              <a:ext cx="327025" cy="1857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3"/>
            <p:cNvSpPr>
              <a:spLocks/>
            </p:cNvSpPr>
            <p:nvPr/>
          </p:nvSpPr>
          <p:spPr bwMode="auto">
            <a:xfrm>
              <a:off x="6881813" y="4846640"/>
              <a:ext cx="85725" cy="33338"/>
            </a:xfrm>
            <a:custGeom>
              <a:avLst/>
              <a:gdLst>
                <a:gd name="T0" fmla="*/ 0 w 54"/>
                <a:gd name="T1" fmla="*/ 0 h 21"/>
                <a:gd name="T2" fmla="*/ 54 w 54"/>
                <a:gd name="T3" fmla="*/ 0 h 21"/>
                <a:gd name="T4" fmla="*/ 54 w 54"/>
                <a:gd name="T5" fmla="*/ 21 h 21"/>
                <a:gd name="T6" fmla="*/ 0 w 54"/>
                <a:gd name="T7" fmla="*/ 0 h 21"/>
              </a:gdLst>
              <a:ahLst/>
              <a:cxnLst>
                <a:cxn ang="0">
                  <a:pos x="T0" y="T1"/>
                </a:cxn>
                <a:cxn ang="0">
                  <a:pos x="T2" y="T3"/>
                </a:cxn>
                <a:cxn ang="0">
                  <a:pos x="T4" y="T5"/>
                </a:cxn>
                <a:cxn ang="0">
                  <a:pos x="T6" y="T7"/>
                </a:cxn>
              </a:cxnLst>
              <a:rect l="0" t="0" r="r" b="b"/>
              <a:pathLst>
                <a:path w="54" h="21">
                  <a:moveTo>
                    <a:pt x="0" y="0"/>
                  </a:moveTo>
                  <a:lnTo>
                    <a:pt x="54" y="0"/>
                  </a:lnTo>
                  <a:lnTo>
                    <a:pt x="54" y="21"/>
                  </a:lnTo>
                  <a:lnTo>
                    <a:pt x="0" y="0"/>
                  </a:ln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64" name="Straight Connector 63"/>
          <p:cNvCxnSpPr/>
          <p:nvPr/>
        </p:nvCxnSpPr>
        <p:spPr>
          <a:xfrm flipV="1">
            <a:off x="4083903" y="3657600"/>
            <a:ext cx="640497" cy="106680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H="1" flipV="1">
            <a:off x="7315200" y="3657600"/>
            <a:ext cx="990600" cy="1219200"/>
          </a:xfrm>
          <a:prstGeom prst="line">
            <a:avLst/>
          </a:prstGeom>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5029200" y="2971800"/>
            <a:ext cx="2971800" cy="523220"/>
          </a:xfrm>
          <a:prstGeom prst="rect">
            <a:avLst/>
          </a:prstGeom>
          <a:noFill/>
        </p:spPr>
        <p:txBody>
          <a:bodyPr wrap="square" rtlCol="0">
            <a:spAutoFit/>
          </a:bodyPr>
          <a:lstStyle/>
          <a:p>
            <a:r>
              <a:rPr lang="en-US" sz="2800" dirty="0" smtClean="0">
                <a:ln w="0"/>
                <a:effectLst>
                  <a:outerShdw blurRad="38100" dist="19050" dir="2700000" algn="tl" rotWithShape="0">
                    <a:schemeClr val="dk1">
                      <a:alpha val="40000"/>
                    </a:schemeClr>
                  </a:outerShdw>
                </a:effectLst>
              </a:rPr>
              <a:t>REST API</a:t>
            </a:r>
            <a:endParaRPr lang="en-US" sz="2800" dirty="0">
              <a:ln w="0"/>
              <a:effectLst>
                <a:outerShdw blurRad="38100" dist="19050" dir="2700000" algn="tl" rotWithShape="0">
                  <a:schemeClr val="dk1">
                    <a:alpha val="40000"/>
                  </a:schemeClr>
                </a:outerShdw>
              </a:effectLst>
            </a:endParaRPr>
          </a:p>
        </p:txBody>
      </p:sp>
      <p:cxnSp>
        <p:nvCxnSpPr>
          <p:cNvPr id="69" name="Straight Connector 68"/>
          <p:cNvCxnSpPr/>
          <p:nvPr/>
        </p:nvCxnSpPr>
        <p:spPr>
          <a:xfrm>
            <a:off x="5867400" y="1779331"/>
            <a:ext cx="0" cy="1142491"/>
          </a:xfrm>
          <a:prstGeom prst="line">
            <a:avLst/>
          </a:prstGeom>
        </p:spPr>
        <p:style>
          <a:lnRef idx="1">
            <a:schemeClr val="accent2"/>
          </a:lnRef>
          <a:fillRef idx="0">
            <a:schemeClr val="accent2"/>
          </a:fillRef>
          <a:effectRef idx="0">
            <a:schemeClr val="accent2"/>
          </a:effectRef>
          <a:fontRef idx="minor">
            <a:schemeClr val="tx1"/>
          </a:fontRef>
        </p:style>
      </p:cxnSp>
      <p:sp>
        <p:nvSpPr>
          <p:cNvPr id="70" name="Can 69"/>
          <p:cNvSpPr/>
          <p:nvPr/>
        </p:nvSpPr>
        <p:spPr>
          <a:xfrm>
            <a:off x="5105400" y="381000"/>
            <a:ext cx="1524000" cy="11887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57800" y="944880"/>
            <a:ext cx="1371600" cy="369332"/>
          </a:xfrm>
          <a:prstGeom prst="rect">
            <a:avLst/>
          </a:prstGeom>
          <a:noFill/>
        </p:spPr>
        <p:txBody>
          <a:bodyPr wrap="square" rtlCol="0">
            <a:spAutoFit/>
          </a:bodyPr>
          <a:lstStyle/>
          <a:p>
            <a:r>
              <a:rPr lang="en-US" dirty="0" smtClean="0">
                <a:solidFill>
                  <a:schemeClr val="bg1"/>
                </a:solidFill>
              </a:rPr>
              <a:t>Mongo DB</a:t>
            </a:r>
            <a:endParaRPr lang="en-US" dirty="0">
              <a:solidFill>
                <a:schemeClr val="bg1"/>
              </a:solidFill>
            </a:endParaRPr>
          </a:p>
        </p:txBody>
      </p:sp>
      <p:sp>
        <p:nvSpPr>
          <p:cNvPr id="72" name="TextBox 71"/>
          <p:cNvSpPr txBox="1"/>
          <p:nvPr/>
        </p:nvSpPr>
        <p:spPr>
          <a:xfrm>
            <a:off x="3227369" y="6072184"/>
            <a:ext cx="1295400" cy="369332"/>
          </a:xfrm>
          <a:prstGeom prst="rect">
            <a:avLst/>
          </a:prstGeom>
          <a:noFill/>
        </p:spPr>
        <p:txBody>
          <a:bodyPr wrap="square" rtlCol="0">
            <a:spAutoFit/>
          </a:bodyPr>
          <a:lstStyle/>
          <a:p>
            <a:r>
              <a:rPr lang="en-US" dirty="0" smtClean="0"/>
              <a:t>Admin</a:t>
            </a:r>
            <a:endParaRPr lang="en-US" dirty="0"/>
          </a:p>
        </p:txBody>
      </p:sp>
      <p:sp>
        <p:nvSpPr>
          <p:cNvPr id="73" name="TextBox 72"/>
          <p:cNvSpPr txBox="1"/>
          <p:nvPr/>
        </p:nvSpPr>
        <p:spPr>
          <a:xfrm>
            <a:off x="8458200" y="6103604"/>
            <a:ext cx="1396465" cy="369332"/>
          </a:xfrm>
          <a:prstGeom prst="rect">
            <a:avLst/>
          </a:prstGeom>
          <a:noFill/>
        </p:spPr>
        <p:txBody>
          <a:bodyPr wrap="square" rtlCol="0">
            <a:spAutoFit/>
          </a:bodyPr>
          <a:lstStyle/>
          <a:p>
            <a:r>
              <a:rPr lang="en-US" dirty="0" smtClean="0"/>
              <a:t>Donor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b="1" dirty="0"/>
              <a:t>REQUIREMENT ANALYSIS</a:t>
            </a:r>
            <a:endParaRPr lang="en-US" dirty="0"/>
          </a:p>
          <a:p>
            <a:endParaRPr lang="en-GB" dirty="0">
              <a:solidFill>
                <a:schemeClr val="accent1">
                  <a:lumMod val="75000"/>
                </a:schemeClr>
              </a:solidFill>
            </a:endParaRPr>
          </a:p>
        </p:txBody>
      </p:sp>
      <p:sp>
        <p:nvSpPr>
          <p:cNvPr id="3" name="TextBox 2"/>
          <p:cNvSpPr txBox="1"/>
          <p:nvPr/>
        </p:nvSpPr>
        <p:spPr>
          <a:xfrm>
            <a:off x="6705600" y="2438400"/>
            <a:ext cx="4267200" cy="3970318"/>
          </a:xfrm>
          <a:prstGeom prst="rect">
            <a:avLst/>
          </a:prstGeom>
          <a:noFill/>
        </p:spPr>
        <p:txBody>
          <a:bodyPr wrap="square" rtlCol="0">
            <a:spAutoFit/>
          </a:bodyPr>
          <a:lstStyle/>
          <a:p>
            <a:pPr marL="285750" lvl="0" indent="-285750">
              <a:buFont typeface="Arial" panose="020B0604020202020204" pitchFamily="34" charset="0"/>
              <a:buChar char="•"/>
            </a:pPr>
            <a:r>
              <a:rPr lang="en-US" sz="2800" dirty="0"/>
              <a:t>Java 8</a:t>
            </a:r>
          </a:p>
          <a:p>
            <a:pPr marL="285750" lvl="0" indent="-285750">
              <a:buFont typeface="Arial" panose="020B0604020202020204" pitchFamily="34" charset="0"/>
              <a:buChar char="•"/>
            </a:pPr>
            <a:r>
              <a:rPr lang="en-US" sz="2800" dirty="0"/>
              <a:t>Spring Boot</a:t>
            </a:r>
          </a:p>
          <a:p>
            <a:pPr marL="285750" lvl="0" indent="-285750">
              <a:buFont typeface="Arial" panose="020B0604020202020204" pitchFamily="34" charset="0"/>
              <a:buChar char="•"/>
            </a:pPr>
            <a:r>
              <a:rPr lang="en-US" sz="2800" dirty="0"/>
              <a:t>Android</a:t>
            </a:r>
          </a:p>
          <a:p>
            <a:pPr marL="285750" lvl="0" indent="-285750">
              <a:buFont typeface="Arial" panose="020B0604020202020204" pitchFamily="34" charset="0"/>
              <a:buChar char="•"/>
            </a:pPr>
            <a:r>
              <a:rPr lang="en-US" sz="2800" dirty="0" smtClean="0"/>
              <a:t>SQLite</a:t>
            </a:r>
            <a:endParaRPr lang="en-US" sz="2800" dirty="0"/>
          </a:p>
          <a:p>
            <a:pPr marL="285750" lvl="0" indent="-285750">
              <a:buFont typeface="Arial" panose="020B0604020202020204" pitchFamily="34" charset="0"/>
              <a:buChar char="•"/>
            </a:pPr>
            <a:r>
              <a:rPr lang="en-US" sz="2800" dirty="0" err="1"/>
              <a:t>MongoDB</a:t>
            </a:r>
            <a:endParaRPr lang="en-US" sz="2800" dirty="0"/>
          </a:p>
          <a:p>
            <a:pPr marL="285750" lvl="0" indent="-285750">
              <a:buFont typeface="Arial" panose="020B0604020202020204" pitchFamily="34" charset="0"/>
              <a:buChar char="•"/>
            </a:pPr>
            <a:r>
              <a:rPr lang="en-US" sz="2800" dirty="0"/>
              <a:t>HTML/CSS</a:t>
            </a:r>
          </a:p>
          <a:p>
            <a:pPr marL="285750" lvl="0" indent="-285750">
              <a:buFont typeface="Arial" panose="020B0604020202020204" pitchFamily="34" charset="0"/>
              <a:buChar char="•"/>
            </a:pPr>
            <a:r>
              <a:rPr lang="en-US" sz="2800" dirty="0" err="1"/>
              <a:t>Javascript</a:t>
            </a:r>
            <a:endParaRPr lang="en-US" sz="2800" dirty="0"/>
          </a:p>
          <a:p>
            <a:pPr marL="285750" lvl="0" indent="-285750">
              <a:buFont typeface="Arial" panose="020B0604020202020204" pitchFamily="34" charset="0"/>
              <a:buChar char="•"/>
            </a:pPr>
            <a:r>
              <a:rPr lang="en-US" sz="2800" dirty="0"/>
              <a:t>Bootstrap</a:t>
            </a:r>
          </a:p>
          <a:p>
            <a:pPr marL="285750" indent="-285750">
              <a:buFont typeface="Arial" panose="020B0604020202020204" pitchFamily="34" charset="0"/>
              <a:buChar char="•"/>
            </a:pPr>
            <a:r>
              <a:rPr lang="en-US" sz="2800" dirty="0"/>
              <a:t>Msg9</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Login</a:t>
            </a:r>
            <a:endParaRPr lang="en-US" dirty="0"/>
          </a:p>
          <a:p>
            <a:pPr lvl="1"/>
            <a:r>
              <a:rPr lang="en-US" dirty="0" smtClean="0"/>
              <a:t>Login Validation</a:t>
            </a:r>
          </a:p>
          <a:p>
            <a:pPr lvl="1"/>
            <a:r>
              <a:rPr lang="en-US" dirty="0" smtClean="0"/>
              <a:t>Password encoding</a:t>
            </a:r>
            <a:endParaRPr lang="en-US" dirty="0"/>
          </a:p>
          <a:p>
            <a:pPr marL="266700" lvl="2" indent="0">
              <a:buNone/>
            </a:pPr>
            <a:endParaRPr lang="en-US" dirty="0" smtClean="0"/>
          </a:p>
          <a:p>
            <a:r>
              <a:rPr lang="en-US" dirty="0" smtClean="0"/>
              <a:t>View All Patients</a:t>
            </a:r>
            <a:endParaRPr lang="en-US" dirty="0"/>
          </a:p>
          <a:p>
            <a:pPr lvl="1"/>
            <a:r>
              <a:rPr lang="en-US" dirty="0" smtClean="0"/>
              <a:t>All added patients till now</a:t>
            </a:r>
            <a:endParaRPr lang="en-US" dirty="0"/>
          </a:p>
          <a:p>
            <a:pPr marL="88900" lvl="1" indent="0">
              <a:buNone/>
            </a:pPr>
            <a:endParaRPr lang="en-US" dirty="0" smtClean="0"/>
          </a:p>
          <a:p>
            <a:r>
              <a:rPr lang="en-US" dirty="0"/>
              <a:t>Add new Patient</a:t>
            </a:r>
          </a:p>
          <a:p>
            <a:pPr lvl="1"/>
            <a:r>
              <a:rPr lang="en-US" dirty="0"/>
              <a:t>Add new Patient searching for blood </a:t>
            </a:r>
          </a:p>
          <a:p>
            <a:pPr lvl="2"/>
            <a:r>
              <a:rPr lang="en-US" dirty="0" smtClean="0"/>
              <a:t>Enter Patient’s Blood Group</a:t>
            </a:r>
            <a:endParaRPr lang="en-US" dirty="0"/>
          </a:p>
          <a:p>
            <a:pPr lvl="3"/>
            <a:r>
              <a:rPr lang="en-US" dirty="0" smtClean="0"/>
              <a:t>Fetches valid Donors for that Patients</a:t>
            </a:r>
          </a:p>
          <a:p>
            <a:pPr lvl="3"/>
            <a:r>
              <a:rPr lang="en-US" dirty="0" smtClean="0"/>
              <a:t>Notify All Donors via SMS</a:t>
            </a:r>
            <a:endParaRPr lang="en-US" dirty="0"/>
          </a:p>
          <a:p>
            <a:pPr marL="266700" lvl="2" indent="0">
              <a:buNone/>
            </a:pPr>
            <a:endParaRPr lang="en-US" dirty="0"/>
          </a:p>
          <a:p>
            <a:r>
              <a:rPr lang="en-US" dirty="0"/>
              <a:t>View All </a:t>
            </a:r>
            <a:r>
              <a:rPr lang="en-US" dirty="0" smtClean="0"/>
              <a:t>Donors</a:t>
            </a:r>
            <a:endParaRPr lang="en-US" dirty="0"/>
          </a:p>
          <a:p>
            <a:pPr lvl="1"/>
            <a:r>
              <a:rPr lang="en-US" dirty="0"/>
              <a:t>All </a:t>
            </a:r>
            <a:r>
              <a:rPr lang="en-US" dirty="0" smtClean="0"/>
              <a:t>Donors from Android Database</a:t>
            </a:r>
          </a:p>
          <a:p>
            <a:pPr lvl="1">
              <a:buNone/>
            </a:pPr>
            <a:endParaRPr lang="en-US" dirty="0"/>
          </a:p>
        </p:txBody>
      </p:sp>
      <p:sp>
        <p:nvSpPr>
          <p:cNvPr id="6" name="Text Placeholder 5"/>
          <p:cNvSpPr>
            <a:spLocks noGrp="1"/>
          </p:cNvSpPr>
          <p:nvPr>
            <p:ph type="body" sz="quarter" idx="12"/>
          </p:nvPr>
        </p:nvSpPr>
        <p:spPr/>
        <p:txBody>
          <a:bodyPr/>
          <a:lstStyle/>
          <a:p>
            <a:r>
              <a:rPr lang="en-GB" dirty="0" smtClean="0"/>
              <a:t>Web Application </a:t>
            </a:r>
            <a:r>
              <a:rPr lang="en-GB" b="0" dirty="0" smtClean="0"/>
              <a:t>(Admin)</a:t>
            </a:r>
            <a:endParaRPr lang="en-GB" dirty="0"/>
          </a:p>
        </p:txBody>
      </p:sp>
      <p:sp>
        <p:nvSpPr>
          <p:cNvPr id="7" name="Text Placeholder 6"/>
          <p:cNvSpPr>
            <a:spLocks noGrp="1"/>
          </p:cNvSpPr>
          <p:nvPr>
            <p:ph type="body" sz="quarter" idx="13"/>
          </p:nvPr>
        </p:nvSpPr>
        <p:spPr/>
        <p:txBody>
          <a:bodyPr/>
          <a:lstStyle/>
          <a:p>
            <a:r>
              <a:rPr lang="en-GB" dirty="0" smtClean="0"/>
              <a:t>Android Application </a:t>
            </a:r>
            <a:r>
              <a:rPr lang="en-GB" b="0" dirty="0" smtClean="0"/>
              <a:t>(Donor)</a:t>
            </a:r>
            <a:endParaRPr lang="en-GB" b="0" dirty="0"/>
          </a:p>
        </p:txBody>
      </p:sp>
      <p:sp>
        <p:nvSpPr>
          <p:cNvPr id="4" name="Title 3"/>
          <p:cNvSpPr>
            <a:spLocks noGrp="1"/>
          </p:cNvSpPr>
          <p:nvPr>
            <p:ph type="title"/>
          </p:nvPr>
        </p:nvSpPr>
        <p:spPr/>
        <p:txBody>
          <a:bodyPr/>
          <a:lstStyle/>
          <a:p>
            <a:r>
              <a:rPr lang="en-US" dirty="0" smtClean="0"/>
              <a:t>Project Outline</a:t>
            </a:r>
            <a:endParaRPr lang="en-GB" dirty="0"/>
          </a:p>
        </p:txBody>
      </p:sp>
      <p:sp>
        <p:nvSpPr>
          <p:cNvPr id="8" name="Text Placeholder 7"/>
          <p:cNvSpPr>
            <a:spLocks noGrp="1"/>
          </p:cNvSpPr>
          <p:nvPr>
            <p:ph type="body" sz="quarter" idx="14"/>
          </p:nvPr>
        </p:nvSpPr>
        <p:spPr>
          <a:xfrm>
            <a:off x="6474016" y="2205319"/>
            <a:ext cx="5341256" cy="4076234"/>
          </a:xfrm>
        </p:spPr>
        <p:txBody>
          <a:bodyPr/>
          <a:lstStyle/>
          <a:p>
            <a:r>
              <a:rPr lang="en-US" dirty="0" smtClean="0"/>
              <a:t>Splash Screen for Interactive UI</a:t>
            </a:r>
            <a:endParaRPr lang="en-US" dirty="0"/>
          </a:p>
          <a:p>
            <a:pPr lvl="1">
              <a:buNone/>
            </a:pPr>
            <a:endParaRPr lang="en-US" dirty="0" smtClean="0"/>
          </a:p>
          <a:p>
            <a:r>
              <a:rPr lang="en-US" dirty="0" smtClean="0"/>
              <a:t>Login Screen</a:t>
            </a:r>
          </a:p>
          <a:p>
            <a:pPr lvl="1"/>
            <a:r>
              <a:rPr lang="en-US" dirty="0" smtClean="0"/>
              <a:t>Validation of Credentials</a:t>
            </a:r>
          </a:p>
          <a:p>
            <a:pPr lvl="2"/>
            <a:r>
              <a:rPr lang="en-US" dirty="0" smtClean="0"/>
              <a:t>Error Handling</a:t>
            </a:r>
            <a:endParaRPr lang="en-US" dirty="0"/>
          </a:p>
          <a:p>
            <a:pPr marL="266700" lvl="2" indent="0">
              <a:buNone/>
            </a:pPr>
            <a:endParaRPr lang="en-US" dirty="0"/>
          </a:p>
          <a:p>
            <a:r>
              <a:rPr lang="en-US" dirty="0" smtClean="0"/>
              <a:t>Registration Screen</a:t>
            </a:r>
            <a:endParaRPr lang="en-US" dirty="0"/>
          </a:p>
          <a:p>
            <a:pPr lvl="1"/>
            <a:r>
              <a:rPr lang="en-US" dirty="0" smtClean="0"/>
              <a:t>Validation of fields</a:t>
            </a:r>
            <a:endParaRPr lang="en-US" dirty="0"/>
          </a:p>
          <a:p>
            <a:pPr lvl="2"/>
            <a:r>
              <a:rPr lang="en-US" dirty="0" smtClean="0"/>
              <a:t>Error Handling</a:t>
            </a:r>
          </a:p>
          <a:p>
            <a:endParaRPr lang="en-US" dirty="0" smtClean="0"/>
          </a:p>
          <a:p>
            <a:r>
              <a:rPr lang="en-US" dirty="0" smtClean="0"/>
              <a:t>Introduction Page</a:t>
            </a:r>
            <a:endParaRPr lang="en-US" dirty="0"/>
          </a:p>
          <a:p>
            <a:pPr lvl="1"/>
            <a:r>
              <a:rPr lang="en-US" dirty="0" smtClean="0"/>
              <a:t>Eligibility</a:t>
            </a:r>
          </a:p>
          <a:p>
            <a:pPr lvl="1"/>
            <a:r>
              <a:rPr lang="en-US" dirty="0" smtClean="0"/>
              <a:t>Importance of Blood Donation</a:t>
            </a:r>
          </a:p>
          <a:p>
            <a:pPr lvl="1">
              <a:buNone/>
            </a:pPr>
            <a:endParaRPr lang="en-US" dirty="0" smtClean="0"/>
          </a:p>
          <a:p>
            <a:r>
              <a:rPr lang="en-US" dirty="0" smtClean="0"/>
              <a:t>Show All Patients</a:t>
            </a:r>
          </a:p>
          <a:p>
            <a:pPr lvl="1"/>
            <a:r>
              <a:rPr lang="en-US" dirty="0" smtClean="0"/>
              <a:t>Basic Information of Patients</a:t>
            </a:r>
            <a:endParaRPr lang="en-GB" dirty="0"/>
          </a:p>
        </p:txBody>
      </p:sp>
      <p:cxnSp>
        <p:nvCxnSpPr>
          <p:cNvPr id="14" name="Straight Connector 13"/>
          <p:cNvCxnSpPr/>
          <p:nvPr/>
        </p:nvCxnSpPr>
        <p:spPr>
          <a:xfrm>
            <a:off x="6021311"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p:cNvSpPr>
            <a:spLocks noGrp="1"/>
          </p:cNvSpPr>
          <p:nvPr>
            <p:ph type="title"/>
          </p:nvPr>
        </p:nvSpPr>
        <p:spPr/>
        <p:txBody>
          <a:bodyPr/>
          <a:lstStyle/>
          <a:p>
            <a:r>
              <a:rPr lang="en-GB" dirty="0" smtClean="0"/>
              <a:t>Scope Of Blood Bank Management System		</a:t>
            </a:r>
            <a:endParaRPr lang="en-GB" dirty="0"/>
          </a:p>
        </p:txBody>
      </p:sp>
      <p:sp>
        <p:nvSpPr>
          <p:cNvPr id="52" name="Rectangle 51">
            <a:extLst>
              <a:ext uri="{FF2B5EF4-FFF2-40B4-BE49-F238E27FC236}">
                <a16:creationId xmlns="" xmlns:a16="http://schemas.microsoft.com/office/drawing/2014/main" id="{3004B549-EB02-42FD-B432-43F5D9AC551E}"/>
              </a:ext>
            </a:extLst>
          </p:cNvPr>
          <p:cNvSpPr/>
          <p:nvPr/>
        </p:nvSpPr>
        <p:spPr>
          <a:xfrm>
            <a:off x="2689156" y="1871519"/>
            <a:ext cx="2068473" cy="817353"/>
          </a:xfrm>
          <a:prstGeom prst="rect">
            <a:avLst/>
          </a:prstGeom>
          <a:solidFill>
            <a:srgbClr val="3DC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3" name="Rectangle 52">
            <a:extLst>
              <a:ext uri="{FF2B5EF4-FFF2-40B4-BE49-F238E27FC236}">
                <a16:creationId xmlns="" xmlns:a16="http://schemas.microsoft.com/office/drawing/2014/main" id="{86304B18-FE01-4A88-AA17-A2A76AB7E3F6}"/>
              </a:ext>
            </a:extLst>
          </p:cNvPr>
          <p:cNvSpPr/>
          <p:nvPr/>
        </p:nvSpPr>
        <p:spPr>
          <a:xfrm>
            <a:off x="247135"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4" name="Rectangle 53">
            <a:extLst>
              <a:ext uri="{FF2B5EF4-FFF2-40B4-BE49-F238E27FC236}">
                <a16:creationId xmlns="" xmlns:a16="http://schemas.microsoft.com/office/drawing/2014/main" id="{AC8E1C88-76B5-4FBC-8619-E07B3932BC02}"/>
              </a:ext>
            </a:extLst>
          </p:cNvPr>
          <p:cNvSpPr/>
          <p:nvPr/>
        </p:nvSpPr>
        <p:spPr>
          <a:xfrm>
            <a:off x="303853" y="1871519"/>
            <a:ext cx="2068473" cy="817353"/>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grpSp>
        <p:nvGrpSpPr>
          <p:cNvPr id="55" name="Group 23">
            <a:extLst>
              <a:ext uri="{FF2B5EF4-FFF2-40B4-BE49-F238E27FC236}">
                <a16:creationId xmlns="" xmlns:a16="http://schemas.microsoft.com/office/drawing/2014/main" id="{1B58497A-0F7B-4703-85F2-39E02EFE84A4}"/>
              </a:ext>
            </a:extLst>
          </p:cNvPr>
          <p:cNvGrpSpPr/>
          <p:nvPr/>
        </p:nvGrpSpPr>
        <p:grpSpPr>
          <a:xfrm>
            <a:off x="407515" y="2021579"/>
            <a:ext cx="569860" cy="503634"/>
            <a:chOff x="-3076576" y="4076701"/>
            <a:chExt cx="1465263" cy="1363663"/>
          </a:xfrm>
        </p:grpSpPr>
        <p:sp>
          <p:nvSpPr>
            <p:cNvPr id="98" name="Freeform 5">
              <a:extLst>
                <a:ext uri="{FF2B5EF4-FFF2-40B4-BE49-F238E27FC236}">
                  <a16:creationId xmlns="" xmlns:a16="http://schemas.microsoft.com/office/drawing/2014/main" id="{84D5A19F-B65F-49AC-944B-1A977542973D}"/>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6">
              <a:extLst>
                <a:ext uri="{FF2B5EF4-FFF2-40B4-BE49-F238E27FC236}">
                  <a16:creationId xmlns="" xmlns:a16="http://schemas.microsoft.com/office/drawing/2014/main" id="{BFA6D27A-A35A-4ED5-80F9-60C3296DAC0D}"/>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rgbClr val="12AB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6" name="Rectangle 55">
            <a:extLst>
              <a:ext uri="{FF2B5EF4-FFF2-40B4-BE49-F238E27FC236}">
                <a16:creationId xmlns="" xmlns:a16="http://schemas.microsoft.com/office/drawing/2014/main" id="{A1809CA5-7D56-407C-9D28-9C025BC3466D}"/>
              </a:ext>
            </a:extLst>
          </p:cNvPr>
          <p:cNvSpPr/>
          <p:nvPr/>
        </p:nvSpPr>
        <p:spPr>
          <a:xfrm>
            <a:off x="2632438"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57" name="Group 9">
            <a:extLst>
              <a:ext uri="{FF2B5EF4-FFF2-40B4-BE49-F238E27FC236}">
                <a16:creationId xmlns="" xmlns:a16="http://schemas.microsoft.com/office/drawing/2014/main" id="{C6611CCA-FE04-4683-AE2D-7BE320258138}"/>
              </a:ext>
            </a:extLst>
          </p:cNvPr>
          <p:cNvGrpSpPr>
            <a:grpSpLocks noChangeAspect="1"/>
          </p:cNvGrpSpPr>
          <p:nvPr/>
        </p:nvGrpSpPr>
        <p:grpSpPr>
          <a:xfrm>
            <a:off x="2819460" y="2022061"/>
            <a:ext cx="544820" cy="482948"/>
            <a:chOff x="-2063751" y="3944938"/>
            <a:chExt cx="882651" cy="823913"/>
          </a:xfrm>
        </p:grpSpPr>
        <p:sp>
          <p:nvSpPr>
            <p:cNvPr id="89" name="Freeform 5">
              <a:extLst>
                <a:ext uri="{FF2B5EF4-FFF2-40B4-BE49-F238E27FC236}">
                  <a16:creationId xmlns="" xmlns:a16="http://schemas.microsoft.com/office/drawing/2014/main" id="{0D2CE382-DA61-498E-9753-F5D9B7E126B7}"/>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a:extLst>
                <a:ext uri="{FF2B5EF4-FFF2-40B4-BE49-F238E27FC236}">
                  <a16:creationId xmlns="" xmlns:a16="http://schemas.microsoft.com/office/drawing/2014/main" id="{37E95AC3-0AEF-45DB-9EB8-FF2ACEEF5674}"/>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7">
              <a:extLst>
                <a:ext uri="{FF2B5EF4-FFF2-40B4-BE49-F238E27FC236}">
                  <a16:creationId xmlns="" xmlns:a16="http://schemas.microsoft.com/office/drawing/2014/main" id="{18337A4D-854E-4D7A-A52C-38A8A8E61790}"/>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
              <a:extLst>
                <a:ext uri="{FF2B5EF4-FFF2-40B4-BE49-F238E27FC236}">
                  <a16:creationId xmlns="" xmlns:a16="http://schemas.microsoft.com/office/drawing/2014/main" id="{802C945B-069B-4318-BCFA-9BC05C947B3C}"/>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9">
              <a:extLst>
                <a:ext uri="{FF2B5EF4-FFF2-40B4-BE49-F238E27FC236}">
                  <a16:creationId xmlns="" xmlns:a16="http://schemas.microsoft.com/office/drawing/2014/main" id="{086BAAB9-9BD7-4943-8EEF-1C03CA4F1D23}"/>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0">
              <a:extLst>
                <a:ext uri="{FF2B5EF4-FFF2-40B4-BE49-F238E27FC236}">
                  <a16:creationId xmlns="" xmlns:a16="http://schemas.microsoft.com/office/drawing/2014/main" id="{050C2732-8AAA-467D-A763-A6029E3A218C}"/>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1">
              <a:extLst>
                <a:ext uri="{FF2B5EF4-FFF2-40B4-BE49-F238E27FC236}">
                  <a16:creationId xmlns="" xmlns:a16="http://schemas.microsoft.com/office/drawing/2014/main" id="{2DDDDFF8-998B-4270-A052-DBE8E62151CC}"/>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
              <a:extLst>
                <a:ext uri="{FF2B5EF4-FFF2-40B4-BE49-F238E27FC236}">
                  <a16:creationId xmlns="" xmlns:a16="http://schemas.microsoft.com/office/drawing/2014/main" id="{0AB91BA9-65EC-4C9E-9619-ABBC57566353}"/>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3">
              <a:extLst>
                <a:ext uri="{FF2B5EF4-FFF2-40B4-BE49-F238E27FC236}">
                  <a16:creationId xmlns="" xmlns:a16="http://schemas.microsoft.com/office/drawing/2014/main" id="{4BC4FD46-12DB-45E1-8558-F55317B0D172}"/>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8" name="Rectangle 57">
            <a:extLst>
              <a:ext uri="{FF2B5EF4-FFF2-40B4-BE49-F238E27FC236}">
                <a16:creationId xmlns="" xmlns:a16="http://schemas.microsoft.com/office/drawing/2014/main" id="{E84F61DF-65CA-45BF-9A0B-34B97F6A97EA}"/>
              </a:ext>
            </a:extLst>
          </p:cNvPr>
          <p:cNvSpPr/>
          <p:nvPr/>
        </p:nvSpPr>
        <p:spPr>
          <a:xfrm>
            <a:off x="5017740"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Rectangle 58">
            <a:extLst>
              <a:ext uri="{FF2B5EF4-FFF2-40B4-BE49-F238E27FC236}">
                <a16:creationId xmlns="" xmlns:a16="http://schemas.microsoft.com/office/drawing/2014/main" id="{831AED31-10FD-4B27-990C-A819D745E531}"/>
              </a:ext>
            </a:extLst>
          </p:cNvPr>
          <p:cNvSpPr/>
          <p:nvPr/>
        </p:nvSpPr>
        <p:spPr>
          <a:xfrm>
            <a:off x="5074458" y="1871519"/>
            <a:ext cx="2068473" cy="817353"/>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0" name="Group 8">
            <a:extLst>
              <a:ext uri="{FF2B5EF4-FFF2-40B4-BE49-F238E27FC236}">
                <a16:creationId xmlns="" xmlns:a16="http://schemas.microsoft.com/office/drawing/2014/main" id="{B2B8CB78-28CC-46E6-8507-EF0E6B4E5F39}"/>
              </a:ext>
            </a:extLst>
          </p:cNvPr>
          <p:cNvGrpSpPr/>
          <p:nvPr/>
        </p:nvGrpSpPr>
        <p:grpSpPr>
          <a:xfrm>
            <a:off x="5178357" y="2021681"/>
            <a:ext cx="557448" cy="499258"/>
            <a:chOff x="6460778" y="5092349"/>
            <a:chExt cx="1114525" cy="1051130"/>
          </a:xfrm>
        </p:grpSpPr>
        <p:sp>
          <p:nvSpPr>
            <p:cNvPr id="87" name="Freeform 7">
              <a:extLst>
                <a:ext uri="{FF2B5EF4-FFF2-40B4-BE49-F238E27FC236}">
                  <a16:creationId xmlns="" xmlns:a16="http://schemas.microsoft.com/office/drawing/2014/main" id="{A72D4B50-626B-43A4-87E8-BE11236D78F7}"/>
                </a:ext>
              </a:extLst>
            </p:cNvPr>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5">
              <a:extLst>
                <a:ext uri="{FF2B5EF4-FFF2-40B4-BE49-F238E27FC236}">
                  <a16:creationId xmlns="" xmlns:a16="http://schemas.microsoft.com/office/drawing/2014/main" id="{C66804FC-D482-4064-AC4D-A1282F515AA1}"/>
                </a:ext>
              </a:extLst>
            </p:cNvPr>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1" name="Rectangle 60">
            <a:extLst>
              <a:ext uri="{FF2B5EF4-FFF2-40B4-BE49-F238E27FC236}">
                <a16:creationId xmlns="" xmlns:a16="http://schemas.microsoft.com/office/drawing/2014/main" id="{6A2E64E3-C40B-4FA6-866D-445B474C04A6}"/>
              </a:ext>
            </a:extLst>
          </p:cNvPr>
          <p:cNvSpPr/>
          <p:nvPr/>
        </p:nvSpPr>
        <p:spPr>
          <a:xfrm>
            <a:off x="7469904" y="1815350"/>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2" name="Rectangle 61">
            <a:extLst>
              <a:ext uri="{FF2B5EF4-FFF2-40B4-BE49-F238E27FC236}">
                <a16:creationId xmlns="" xmlns:a16="http://schemas.microsoft.com/office/drawing/2014/main" id="{E6142444-0D7A-4B76-850A-8328C7265351}"/>
              </a:ext>
            </a:extLst>
          </p:cNvPr>
          <p:cNvSpPr/>
          <p:nvPr/>
        </p:nvSpPr>
        <p:spPr>
          <a:xfrm>
            <a:off x="7563073" y="1871518"/>
            <a:ext cx="2068473" cy="817353"/>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3" name="Group 19">
            <a:extLst>
              <a:ext uri="{FF2B5EF4-FFF2-40B4-BE49-F238E27FC236}">
                <a16:creationId xmlns="" xmlns:a16="http://schemas.microsoft.com/office/drawing/2014/main" id="{1726E9E8-BDE6-475F-B50B-255DDC05C427}"/>
              </a:ext>
            </a:extLst>
          </p:cNvPr>
          <p:cNvGrpSpPr>
            <a:grpSpLocks noChangeAspect="1"/>
          </p:cNvGrpSpPr>
          <p:nvPr/>
        </p:nvGrpSpPr>
        <p:grpSpPr>
          <a:xfrm>
            <a:off x="7563325" y="2021644"/>
            <a:ext cx="565005" cy="500840"/>
            <a:chOff x="-2187576" y="5018088"/>
            <a:chExt cx="882651" cy="823913"/>
          </a:xfrm>
        </p:grpSpPr>
        <p:sp>
          <p:nvSpPr>
            <p:cNvPr id="84" name="Freeform 17">
              <a:extLst>
                <a:ext uri="{FF2B5EF4-FFF2-40B4-BE49-F238E27FC236}">
                  <a16:creationId xmlns="" xmlns:a16="http://schemas.microsoft.com/office/drawing/2014/main" id="{1015426A-D4AE-4215-A976-10035EFBB6F7}"/>
                </a:ext>
              </a:extLst>
            </p:cNvPr>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8">
              <a:extLst>
                <a:ext uri="{FF2B5EF4-FFF2-40B4-BE49-F238E27FC236}">
                  <a16:creationId xmlns="" xmlns:a16="http://schemas.microsoft.com/office/drawing/2014/main" id="{89116A03-ED4A-4602-A990-88AF0D84FA71}"/>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rgbClr val="CC29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19">
              <a:extLst>
                <a:ext uri="{FF2B5EF4-FFF2-40B4-BE49-F238E27FC236}">
                  <a16:creationId xmlns="" xmlns:a16="http://schemas.microsoft.com/office/drawing/2014/main" id="{C9FB4D06-11B6-4B34-8630-33D043D486D0}"/>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7D8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4" name="Rectangle 63">
            <a:extLst>
              <a:ext uri="{FF2B5EF4-FFF2-40B4-BE49-F238E27FC236}">
                <a16:creationId xmlns="" xmlns:a16="http://schemas.microsoft.com/office/drawing/2014/main" id="{9C16D0F2-2CA3-4538-9C3C-86C7AA9E9C07}"/>
              </a:ext>
            </a:extLst>
          </p:cNvPr>
          <p:cNvSpPr/>
          <p:nvPr/>
        </p:nvSpPr>
        <p:spPr>
          <a:xfrm>
            <a:off x="9788346"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5" name="Rectangle 64">
            <a:extLst>
              <a:ext uri="{FF2B5EF4-FFF2-40B4-BE49-F238E27FC236}">
                <a16:creationId xmlns="" xmlns:a16="http://schemas.microsoft.com/office/drawing/2014/main" id="{F632AB97-A0B1-4CCB-95C6-07407A0214F2}"/>
              </a:ext>
            </a:extLst>
          </p:cNvPr>
          <p:cNvSpPr/>
          <p:nvPr/>
        </p:nvSpPr>
        <p:spPr>
          <a:xfrm>
            <a:off x="9845064" y="1871519"/>
            <a:ext cx="2068473" cy="817353"/>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6" name="Group 23">
            <a:extLst>
              <a:ext uri="{FF2B5EF4-FFF2-40B4-BE49-F238E27FC236}">
                <a16:creationId xmlns="" xmlns:a16="http://schemas.microsoft.com/office/drawing/2014/main" id="{6637FD03-2A69-4B0E-9145-84BE19095B05}"/>
              </a:ext>
            </a:extLst>
          </p:cNvPr>
          <p:cNvGrpSpPr>
            <a:grpSpLocks noChangeAspect="1"/>
          </p:cNvGrpSpPr>
          <p:nvPr/>
        </p:nvGrpSpPr>
        <p:grpSpPr>
          <a:xfrm>
            <a:off x="9942541" y="2021487"/>
            <a:ext cx="574680" cy="507592"/>
            <a:chOff x="-2836862" y="6440488"/>
            <a:chExt cx="885824" cy="823913"/>
          </a:xfrm>
        </p:grpSpPr>
        <p:sp>
          <p:nvSpPr>
            <p:cNvPr id="77" name="Freeform 23">
              <a:extLst>
                <a:ext uri="{FF2B5EF4-FFF2-40B4-BE49-F238E27FC236}">
                  <a16:creationId xmlns="" xmlns:a16="http://schemas.microsoft.com/office/drawing/2014/main" id="{D60549F4-D458-4521-9578-087EA675A14E}"/>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bg1">
                <a:lumMod val="9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4">
              <a:extLst>
                <a:ext uri="{FF2B5EF4-FFF2-40B4-BE49-F238E27FC236}">
                  <a16:creationId xmlns="" xmlns:a16="http://schemas.microsoft.com/office/drawing/2014/main" id="{C204602E-E3B2-4B43-8A41-CAEF9FE0D945}"/>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5">
              <a:extLst>
                <a:ext uri="{FF2B5EF4-FFF2-40B4-BE49-F238E27FC236}">
                  <a16:creationId xmlns="" xmlns:a16="http://schemas.microsoft.com/office/drawing/2014/main" id="{4D24536C-0787-45F3-981C-45A263294172}"/>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6">
              <a:extLst>
                <a:ext uri="{FF2B5EF4-FFF2-40B4-BE49-F238E27FC236}">
                  <a16:creationId xmlns="" xmlns:a16="http://schemas.microsoft.com/office/drawing/2014/main" id="{BD97D8B8-F1A2-421D-B85E-EF91200F150A}"/>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27">
              <a:extLst>
                <a:ext uri="{FF2B5EF4-FFF2-40B4-BE49-F238E27FC236}">
                  <a16:creationId xmlns="" xmlns:a16="http://schemas.microsoft.com/office/drawing/2014/main" id="{4A6B9362-D264-4FDE-9625-675518C3AA9C}"/>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28">
              <a:extLst>
                <a:ext uri="{FF2B5EF4-FFF2-40B4-BE49-F238E27FC236}">
                  <a16:creationId xmlns="" xmlns:a16="http://schemas.microsoft.com/office/drawing/2014/main" id="{B7DF9E03-FFA0-4B20-8139-4704FDDED031}"/>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9">
              <a:extLst>
                <a:ext uri="{FF2B5EF4-FFF2-40B4-BE49-F238E27FC236}">
                  <a16:creationId xmlns="" xmlns:a16="http://schemas.microsoft.com/office/drawing/2014/main" id="{703BE759-6853-470A-9B25-9A4FB68B071A}"/>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7" name="Text Placeholder 49">
            <a:extLst>
              <a:ext uri="{FF2B5EF4-FFF2-40B4-BE49-F238E27FC236}">
                <a16:creationId xmlns="" xmlns:a16="http://schemas.microsoft.com/office/drawing/2014/main" id="{B7587CDB-1C07-4A35-9025-AA8CE7486F0C}"/>
              </a:ext>
            </a:extLst>
          </p:cNvPr>
          <p:cNvSpPr txBox="1">
            <a:spLocks/>
          </p:cNvSpPr>
          <p:nvPr/>
        </p:nvSpPr>
        <p:spPr>
          <a:xfrm>
            <a:off x="970302"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sz="1400" dirty="0" smtClean="0">
                <a:solidFill>
                  <a:schemeClr val="bg1"/>
                </a:solidFill>
              </a:rPr>
              <a:t>Security</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68" name="Text Placeholder 49">
            <a:extLst>
              <a:ext uri="{FF2B5EF4-FFF2-40B4-BE49-F238E27FC236}">
                <a16:creationId xmlns="" xmlns:a16="http://schemas.microsoft.com/office/drawing/2014/main" id="{34D2C465-7F4C-4412-92A1-4BD3CF691704}"/>
              </a:ext>
            </a:extLst>
          </p:cNvPr>
          <p:cNvSpPr txBox="1">
            <a:spLocks/>
          </p:cNvSpPr>
          <p:nvPr/>
        </p:nvSpPr>
        <p:spPr>
          <a:xfrm>
            <a:off x="5741018"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sz="1400" noProof="0" dirty="0" smtClean="0">
                <a:solidFill>
                  <a:schemeClr val="bg1"/>
                </a:solidFill>
              </a:rPr>
              <a:t>Operations</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69" name="Text Placeholder 49">
            <a:extLst>
              <a:ext uri="{FF2B5EF4-FFF2-40B4-BE49-F238E27FC236}">
                <a16:creationId xmlns="" xmlns:a16="http://schemas.microsoft.com/office/drawing/2014/main" id="{57B6C7B7-664B-4E3D-88DB-E05D01E893A5}"/>
              </a:ext>
            </a:extLst>
          </p:cNvPr>
          <p:cNvSpPr txBox="1">
            <a:spLocks/>
          </p:cNvSpPr>
          <p:nvPr/>
        </p:nvSpPr>
        <p:spPr>
          <a:xfrm>
            <a:off x="8125739" y="2061815"/>
            <a:ext cx="1662355"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sz="1400" dirty="0" smtClean="0">
                <a:solidFill>
                  <a:schemeClr val="bg1"/>
                </a:solidFill>
              </a:rPr>
              <a:t>Communication</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0" name="Text Placeholder 49">
            <a:extLst>
              <a:ext uri="{FF2B5EF4-FFF2-40B4-BE49-F238E27FC236}">
                <a16:creationId xmlns="" xmlns:a16="http://schemas.microsoft.com/office/drawing/2014/main" id="{EB482FB4-F3E7-4789-AB1F-61FD480489A7}"/>
              </a:ext>
            </a:extLst>
          </p:cNvPr>
          <p:cNvSpPr txBox="1">
            <a:spLocks/>
          </p:cNvSpPr>
          <p:nvPr/>
        </p:nvSpPr>
        <p:spPr>
          <a:xfrm>
            <a:off x="10537684"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pt-PT" sz="1400" dirty="0" smtClean="0">
                <a:solidFill>
                  <a:schemeClr val="bg1"/>
                </a:solidFill>
              </a:rPr>
              <a:t>Uses</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1" name="Text Placeholder 53">
            <a:extLst>
              <a:ext uri="{FF2B5EF4-FFF2-40B4-BE49-F238E27FC236}">
                <a16:creationId xmlns="" xmlns:a16="http://schemas.microsoft.com/office/drawing/2014/main" id="{B381AF7E-E2EF-45EC-A796-E48D60A5BD42}"/>
              </a:ext>
            </a:extLst>
          </p:cNvPr>
          <p:cNvSpPr txBox="1">
            <a:spLocks/>
          </p:cNvSpPr>
          <p:nvPr/>
        </p:nvSpPr>
        <p:spPr>
          <a:xfrm>
            <a:off x="327117"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dirty="0" smtClean="0">
                <a:ln>
                  <a:noFill/>
                </a:ln>
                <a:solidFill>
                  <a:schemeClr val="tx1"/>
                </a:solidFill>
                <a:effectLst/>
                <a:uLnTx/>
                <a:uFillTx/>
                <a:latin typeface="+mn-lt"/>
                <a:ea typeface="+mn-ea"/>
                <a:cs typeface="+mn-cs"/>
              </a:rPr>
              <a:t>Password Encoding for </a:t>
            </a:r>
            <a:r>
              <a:rPr lang="en-US" sz="1300" dirty="0" smtClean="0"/>
              <a:t>Admin Login</a:t>
            </a:r>
            <a:endParaRPr kumimoji="0" lang="en-US" sz="1300" b="0" i="0" u="none" strike="noStrike" kern="1200" cap="none" spc="0" normalizeH="0" baseline="0" noProof="0" dirty="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lang="en-US" sz="1300" dirty="0" smtClean="0"/>
              <a:t>Validations for respective inputs</a:t>
            </a:r>
            <a:endParaRPr kumimoji="0" lang="en-US" sz="1300" b="0" i="0" u="none" strike="noStrike" kern="1200" cap="none" spc="0" normalizeH="0" baseline="0" noProof="0" dirty="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None/>
              <a:tabLst/>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72" name="Text Placeholder 54">
            <a:extLst>
              <a:ext uri="{FF2B5EF4-FFF2-40B4-BE49-F238E27FC236}">
                <a16:creationId xmlns="" xmlns:a16="http://schemas.microsoft.com/office/drawing/2014/main" id="{CFEE2F2B-C0AC-4233-BD61-A582DD47325E}"/>
              </a:ext>
            </a:extLst>
          </p:cNvPr>
          <p:cNvSpPr txBox="1">
            <a:spLocks/>
          </p:cNvSpPr>
          <p:nvPr/>
        </p:nvSpPr>
        <p:spPr>
          <a:xfrm>
            <a:off x="2701203"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200" noProof="0" dirty="0" smtClean="0"/>
              <a:t>Navigation can be added from donor to Patient</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200" noProof="0" dirty="0" smtClean="0"/>
              <a:t>Donors can be sorted on the basis of distance parameter </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pPr marR="0" lvl="0" algn="l" defTabSz="914400" rtl="0" eaLnBrk="1" fontAlgn="auto" latinLnBrk="0" hangingPunct="1">
              <a:lnSpc>
                <a:spcPct val="90000"/>
              </a:lnSpc>
              <a:spcBef>
                <a:spcPts val="1000"/>
              </a:spcBef>
              <a:spcAft>
                <a:spcPts val="0"/>
              </a:spcAft>
              <a:buClr>
                <a:srgbClr val="0070AD"/>
              </a:buClr>
              <a:buSzTx/>
              <a:tabLst/>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3" name="Text Placeholder 55">
            <a:extLst>
              <a:ext uri="{FF2B5EF4-FFF2-40B4-BE49-F238E27FC236}">
                <a16:creationId xmlns="" xmlns:a16="http://schemas.microsoft.com/office/drawing/2014/main" id="{2490ED01-BBF4-4534-BC78-234CA59A4782}"/>
              </a:ext>
            </a:extLst>
          </p:cNvPr>
          <p:cNvSpPr txBox="1">
            <a:spLocks/>
          </p:cNvSpPr>
          <p:nvPr/>
        </p:nvSpPr>
        <p:spPr>
          <a:xfrm>
            <a:off x="5099131"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300" dirty="0" smtClean="0"/>
              <a:t>View All Donors</a:t>
            </a:r>
            <a:endParaRPr kumimoji="0" lang="en-US" sz="1300" b="0" i="0" u="none" strike="noStrike" kern="1200" cap="none" spc="0" normalizeH="0" baseline="0" noProof="0" dirty="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300" dirty="0" smtClean="0"/>
              <a:t>Add new Patients</a:t>
            </a:r>
            <a:endParaRPr kumimoji="0" lang="en-US" sz="1300" b="0" i="0" u="none" strike="noStrike" kern="1200" cap="none" spc="0" normalizeH="0" baseline="0" noProof="0" dirty="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300" dirty="0" smtClean="0"/>
              <a:t>View Donors on Blood Group basis</a:t>
            </a: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74" name="Text Placeholder 56">
            <a:extLst>
              <a:ext uri="{FF2B5EF4-FFF2-40B4-BE49-F238E27FC236}">
                <a16:creationId xmlns="" xmlns:a16="http://schemas.microsoft.com/office/drawing/2014/main" id="{67D0B6C8-3FAB-4C9A-849C-9BA2E2856233}"/>
              </a:ext>
            </a:extLst>
          </p:cNvPr>
          <p:cNvSpPr txBox="1">
            <a:spLocks/>
          </p:cNvSpPr>
          <p:nvPr/>
        </p:nvSpPr>
        <p:spPr>
          <a:xfrm>
            <a:off x="7482554"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200" dirty="0" smtClean="0"/>
              <a:t>Rest </a:t>
            </a:r>
            <a:r>
              <a:rPr lang="en-US" sz="1200" dirty="0" err="1" smtClean="0"/>
              <a:t>Api</a:t>
            </a:r>
            <a:r>
              <a:rPr lang="en-US" sz="1200" dirty="0" smtClean="0"/>
              <a:t> (GET, POST)</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200" dirty="0" smtClean="0"/>
              <a:t>Can be accessed by many Donors </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5" name="Text Placeholder 57">
            <a:extLst>
              <a:ext uri="{FF2B5EF4-FFF2-40B4-BE49-F238E27FC236}">
                <a16:creationId xmlns="" xmlns:a16="http://schemas.microsoft.com/office/drawing/2014/main" id="{32A1182A-5A8F-41C4-B8F2-95E010CBB41A}"/>
              </a:ext>
            </a:extLst>
          </p:cNvPr>
          <p:cNvSpPr txBox="1">
            <a:spLocks/>
          </p:cNvSpPr>
          <p:nvPr/>
        </p:nvSpPr>
        <p:spPr>
          <a:xfrm>
            <a:off x="9873229"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200" dirty="0" smtClean="0"/>
              <a:t>Blood Donors can be find easily</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200" dirty="0" smtClean="0"/>
              <a:t>Social Integrity</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pPr marR="0" lvl="0" algn="l" defTabSz="914400" rtl="0" eaLnBrk="1" fontAlgn="auto" latinLnBrk="0" hangingPunct="1">
              <a:lnSpc>
                <a:spcPct val="90000"/>
              </a:lnSpc>
              <a:spcBef>
                <a:spcPts val="1000"/>
              </a:spcBef>
              <a:spcAft>
                <a:spcPts val="0"/>
              </a:spcAft>
              <a:buClr>
                <a:srgbClr val="0070AD"/>
              </a:buClr>
              <a:buSzTx/>
              <a:tabLst/>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None/>
              <a:tabLst/>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6" name="Text Placeholder 49">
            <a:extLst>
              <a:ext uri="{FF2B5EF4-FFF2-40B4-BE49-F238E27FC236}">
                <a16:creationId xmlns="" xmlns:a16="http://schemas.microsoft.com/office/drawing/2014/main" id="{DF8B7F35-0F7B-446E-8B36-6743367C0AA4}"/>
              </a:ext>
            </a:extLst>
          </p:cNvPr>
          <p:cNvSpPr txBox="1">
            <a:spLocks/>
          </p:cNvSpPr>
          <p:nvPr/>
        </p:nvSpPr>
        <p:spPr>
          <a:xfrm>
            <a:off x="3382247"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sz="1400" dirty="0" smtClean="0">
                <a:solidFill>
                  <a:schemeClr val="bg1"/>
                </a:solidFill>
              </a:rPr>
              <a:t>Ideas</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b="1" dirty="0" smtClean="0">
                <a:solidFill>
                  <a:schemeClr val="accent1">
                    <a:lumMod val="50000"/>
                  </a:schemeClr>
                </a:solidFill>
                <a:latin typeface="Elephant" panose="02020904090505020303" pitchFamily="18" charset="0"/>
              </a:rPr>
              <a:t>Snapshot</a:t>
            </a:r>
            <a:endParaRPr lang="en-US" dirty="0">
              <a:solidFill>
                <a:schemeClr val="accent1">
                  <a:lumMod val="50000"/>
                </a:schemeClr>
              </a:solidFill>
              <a:latin typeface="Elephant" panose="02020904090505020303" pitchFamily="18" charset="0"/>
            </a:endParaRPr>
          </a:p>
        </p:txBody>
      </p:sp>
      <p:sp>
        <p:nvSpPr>
          <p:cNvPr id="2" name="TextBox 1"/>
          <p:cNvSpPr txBox="1"/>
          <p:nvPr/>
        </p:nvSpPr>
        <p:spPr>
          <a:xfrm>
            <a:off x="5879976" y="3276600"/>
            <a:ext cx="4254624" cy="523220"/>
          </a:xfrm>
          <a:prstGeom prst="rect">
            <a:avLst/>
          </a:prstGeom>
          <a:noFill/>
        </p:spPr>
        <p:txBody>
          <a:bodyPr wrap="square" rtlCol="0">
            <a:spAutoFit/>
          </a:bodyPr>
          <a:lstStyle/>
          <a:p>
            <a:r>
              <a:rPr lang="en-US" sz="2800" b="1" dirty="0" smtClean="0">
                <a:solidFill>
                  <a:schemeClr val="accent1">
                    <a:lumMod val="50000"/>
                  </a:schemeClr>
                </a:solidFill>
              </a:rPr>
              <a:t>Web Application</a:t>
            </a:r>
            <a:endParaRPr lang="en-US" sz="2800" b="1" dirty="0">
              <a:solidFill>
                <a:schemeClr val="accent1">
                  <a:lumMod val="50000"/>
                </a:schemeClr>
              </a:solidFill>
            </a:endParaRPr>
          </a:p>
        </p:txBody>
      </p:sp>
      <p:sp>
        <p:nvSpPr>
          <p:cNvPr id="4" name="TextBox 3"/>
          <p:cNvSpPr txBox="1"/>
          <p:nvPr/>
        </p:nvSpPr>
        <p:spPr>
          <a:xfrm>
            <a:off x="6019800" y="4114800"/>
            <a:ext cx="4800600" cy="646331"/>
          </a:xfrm>
          <a:prstGeom prst="rect">
            <a:avLst/>
          </a:prstGeom>
          <a:noFill/>
        </p:spPr>
        <p:txBody>
          <a:bodyPr wrap="square" rtlCol="0">
            <a:spAutoFit/>
          </a:bodyPr>
          <a:lstStyle/>
          <a:p>
            <a:r>
              <a:rPr lang="en-US" dirty="0" smtClean="0">
                <a:solidFill>
                  <a:schemeClr val="accent1">
                    <a:lumMod val="50000"/>
                  </a:schemeClr>
                </a:solidFill>
              </a:rPr>
              <a:t>Admin : Adding and managing Patients 	 for blood requirement.</a:t>
            </a:r>
            <a:endParaRPr lang="en-US" dirty="0">
              <a:solidFill>
                <a:schemeClr val="accent1">
                  <a:lumMod val="50000"/>
                </a:schemeClr>
              </a:solidFill>
            </a:endParaRPr>
          </a:p>
        </p:txBody>
      </p:sp>
    </p:spTree>
    <p:extLst>
      <p:ext uri="{BB962C8B-B14F-4D97-AF65-F5344CB8AC3E}">
        <p14:creationId xmlns:p14="http://schemas.microsoft.com/office/powerpoint/2010/main" val="461514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
            </a:r>
            <a:br>
              <a:rPr lang="en-US" dirty="0" smtClean="0"/>
            </a:br>
            <a:r>
              <a:rPr lang="en-US" dirty="0"/>
              <a:t>	</a:t>
            </a:r>
            <a:br>
              <a:rPr lang="en-US" dirty="0"/>
            </a:br>
            <a:endParaRPr lang="en-US"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1"/>
          </p:nvPr>
        </p:nvSpPr>
        <p:spPr/>
        <p:txBody>
          <a:bodyPr/>
          <a:lstStyle/>
          <a:p>
            <a:endParaRPr lang="en-US"/>
          </a:p>
        </p:txBody>
      </p:sp>
      <p:sp>
        <p:nvSpPr>
          <p:cNvPr id="7" name="Text Placeholder 6"/>
          <p:cNvSpPr>
            <a:spLocks noGrp="1"/>
          </p:cNvSpPr>
          <p:nvPr>
            <p:ph type="body" sz="quarter" idx="12"/>
          </p:nvPr>
        </p:nvSpPr>
        <p:spPr/>
        <p:txBody>
          <a:bodyPr/>
          <a:lstStyle/>
          <a:p>
            <a:r>
              <a:rPr lang="en-US" dirty="0" smtClean="0"/>
              <a:t>1</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2162" y="1371600"/>
            <a:ext cx="8169638" cy="4571999"/>
          </a:xfrm>
          <a:prstGeom prst="rect">
            <a:avLst/>
          </a:prstGeom>
        </p:spPr>
      </p:pic>
      <p:sp>
        <p:nvSpPr>
          <p:cNvPr id="4" name="TextBox 3"/>
          <p:cNvSpPr txBox="1"/>
          <p:nvPr/>
        </p:nvSpPr>
        <p:spPr>
          <a:xfrm>
            <a:off x="609600" y="304800"/>
            <a:ext cx="4876800" cy="707886"/>
          </a:xfrm>
          <a:prstGeom prst="rect">
            <a:avLst/>
          </a:prstGeom>
          <a:noFill/>
        </p:spPr>
        <p:txBody>
          <a:bodyPr wrap="square" rtlCol="0">
            <a:spAutoFit/>
          </a:bodyPr>
          <a:lstStyle/>
          <a:p>
            <a:r>
              <a:rPr lang="en-US" sz="4000" dirty="0">
                <a:ln w="0"/>
                <a:solidFill>
                  <a:schemeClr val="accent1"/>
                </a:solidFill>
                <a:effectLst>
                  <a:outerShdw blurRad="38100" dist="25400" dir="5400000" algn="ctr" rotWithShape="0">
                    <a:srgbClr val="6E747A">
                      <a:alpha val="43000"/>
                    </a:srgbClr>
                  </a:outerShdw>
                </a:effectLst>
              </a:rPr>
              <a:t>	Welcome Page</a:t>
            </a:r>
          </a:p>
        </p:txBody>
      </p:sp>
    </p:spTree>
    <p:extLst>
      <p:ext uri="{BB962C8B-B14F-4D97-AF65-F5344CB8AC3E}">
        <p14:creationId xmlns:p14="http://schemas.microsoft.com/office/powerpoint/2010/main" val="2264522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Wrong Credentials Login</a:t>
            </a:r>
            <a:endParaRPr lang="en-US" dirty="0"/>
          </a:p>
        </p:txBody>
      </p:sp>
      <p:sp>
        <p:nvSpPr>
          <p:cNvPr id="6" name="Text Placeholder 5"/>
          <p:cNvSpPr>
            <a:spLocks noGrp="1"/>
          </p:cNvSpPr>
          <p:nvPr>
            <p:ph type="body" sz="quarter" idx="10"/>
          </p:nvPr>
        </p:nvSpPr>
        <p:spPr/>
        <p:txBody>
          <a:bodyPr/>
          <a:lstStyle/>
          <a:p>
            <a:endParaRPr lang="en-US"/>
          </a:p>
        </p:txBody>
      </p:sp>
      <p:sp>
        <p:nvSpPr>
          <p:cNvPr id="7" name="Text Placeholder 6"/>
          <p:cNvSpPr>
            <a:spLocks noGrp="1"/>
          </p:cNvSpPr>
          <p:nvPr>
            <p:ph type="body" sz="quarter" idx="11"/>
          </p:nvPr>
        </p:nvSpPr>
        <p:spPr/>
        <p:txBody>
          <a:bodyPr/>
          <a:lstStyle/>
          <a:p>
            <a:endParaRPr lang="en-US" dirty="0"/>
          </a:p>
        </p:txBody>
      </p:sp>
      <p:sp>
        <p:nvSpPr>
          <p:cNvPr id="8" name="Text Placeholder 7"/>
          <p:cNvSpPr>
            <a:spLocks noGrp="1"/>
          </p:cNvSpPr>
          <p:nvPr>
            <p:ph type="body" sz="quarter" idx="12"/>
          </p:nvPr>
        </p:nvSpPr>
        <p:spPr/>
        <p:txBody>
          <a:bodyPr/>
          <a:lstStyle/>
          <a:p>
            <a:r>
              <a:rPr lang="en-US" dirty="0" smtClean="0"/>
              <a:t>2</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286000" y="1295400"/>
            <a:ext cx="8229600" cy="4800600"/>
          </a:xfrm>
          <a:prstGeom prst="rect">
            <a:avLst/>
          </a:prstGeom>
        </p:spPr>
      </p:pic>
    </p:spTree>
    <p:extLst>
      <p:ext uri="{BB962C8B-B14F-4D97-AF65-F5344CB8AC3E}">
        <p14:creationId xmlns:p14="http://schemas.microsoft.com/office/powerpoint/2010/main" val="10730063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E773FF80-0C60-4FD3-859A-2513E72AB802}"/>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82A3DD98-1C79-4DA8-9EDA-70F102F85C5D}"/>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01A55E89-FC83-4782-8FAE-7DDB55FEF934}"/>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6EE2BEC5-4C4A-4BAA-B5C8-9E8B5018DFBE}"/>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1012</TotalTime>
  <Words>364</Words>
  <Application>Microsoft Office PowerPoint</Application>
  <PresentationFormat>Widescreen</PresentationFormat>
  <Paragraphs>135</Paragraphs>
  <Slides>24</Slides>
  <Notes>1</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24</vt:i4>
      </vt:variant>
    </vt:vector>
  </HeadingPairs>
  <TitlesOfParts>
    <vt:vector size="33" baseType="lpstr">
      <vt:lpstr>Arial</vt:lpstr>
      <vt:lpstr>Elephant</vt:lpstr>
      <vt:lpstr>Verdana</vt:lpstr>
      <vt:lpstr>Wingdings</vt:lpstr>
      <vt:lpstr>Capgemini Master</vt:lpstr>
      <vt:lpstr>Section break</vt:lpstr>
      <vt:lpstr>Cover options</vt:lpstr>
      <vt:lpstr>Final slides</vt:lpstr>
      <vt:lpstr>think-cell Slide</vt:lpstr>
      <vt:lpstr>Blood Bank Management System</vt:lpstr>
      <vt:lpstr>Blood Bank Management System</vt:lpstr>
      <vt:lpstr>Architecture</vt:lpstr>
      <vt:lpstr>PowerPoint Presentation</vt:lpstr>
      <vt:lpstr>Project Outline</vt:lpstr>
      <vt:lpstr>Scope Of Blood Bank Management System  </vt:lpstr>
      <vt:lpstr>PowerPoint Presentation</vt:lpstr>
      <vt:lpstr>   </vt:lpstr>
      <vt:lpstr>Wrong Credentials Login</vt:lpstr>
      <vt:lpstr>Admin Functionalities</vt:lpstr>
      <vt:lpstr>List of all Patients</vt:lpstr>
      <vt:lpstr>Add Patient Details</vt:lpstr>
      <vt:lpstr>List of donors having same blood group</vt:lpstr>
      <vt:lpstr> Available Donors</vt:lpstr>
      <vt:lpstr>List of All Donors</vt:lpstr>
      <vt:lpstr>Logout </vt:lpstr>
      <vt:lpstr>PowerPoint Presentation</vt:lpstr>
      <vt:lpstr> Splash Activity </vt:lpstr>
      <vt:lpstr> Login Page for Donor </vt:lpstr>
      <vt:lpstr>Registration Page</vt:lpstr>
      <vt:lpstr>Motto of Blood Bank</vt:lpstr>
      <vt:lpstr> Fetching Patient Details from web Application  </vt:lpstr>
      <vt:lpstr>Gantt Chart</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 Vikash</dc:creator>
  <cp:lastModifiedBy>., Vikash</cp:lastModifiedBy>
  <cp:revision>28</cp:revision>
  <dcterms:created xsi:type="dcterms:W3CDTF">2019-10-08T10:21:43Z</dcterms:created>
  <dcterms:modified xsi:type="dcterms:W3CDTF">2019-10-30T16:51:13Z</dcterms:modified>
</cp:coreProperties>
</file>