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28"/>
  </p:notesMasterIdLst>
  <p:handoutMasterIdLst>
    <p:handoutMasterId r:id="rId29"/>
  </p:handoutMasterIdLst>
  <p:sldIdLst>
    <p:sldId id="291" r:id="rId5"/>
    <p:sldId id="264" r:id="rId6"/>
    <p:sldId id="288" r:id="rId7"/>
    <p:sldId id="271" r:id="rId8"/>
    <p:sldId id="266" r:id="rId9"/>
    <p:sldId id="283" r:id="rId10"/>
    <p:sldId id="292" r:id="rId11"/>
    <p:sldId id="293" r:id="rId12"/>
    <p:sldId id="294" r:id="rId13"/>
    <p:sldId id="295" r:id="rId14"/>
    <p:sldId id="296" r:id="rId15"/>
    <p:sldId id="297" r:id="rId16"/>
    <p:sldId id="298" r:id="rId17"/>
    <p:sldId id="302" r:id="rId18"/>
    <p:sldId id="303" r:id="rId19"/>
    <p:sldId id="309" r:id="rId20"/>
    <p:sldId id="304" r:id="rId21"/>
    <p:sldId id="305" r:id="rId22"/>
    <p:sldId id="306" r:id="rId23"/>
    <p:sldId id="308" r:id="rId24"/>
    <p:sldId id="307" r:id="rId25"/>
    <p:sldId id="310" r:id="rId26"/>
    <p:sldId id="273" r:id="rId27"/>
  </p:sldIdLst>
  <p:sldSz cx="12192000" cy="6858000"/>
  <p:notesSz cx="6858000" cy="9144000"/>
  <p:custDataLst>
    <p:tags r:id="rId3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AC5E0-ED84-4120-8C5E-9A27AD0ABD0D}" v="28" dt="2020-06-10T15:18:00.502"/>
    <p1510:client id="{211F909A-F20F-4459-B91A-B3F5B3A9CBE3}" v="1527" dt="2020-06-10T16:35:06.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78"/>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Rohit" userId="S::rohit.ac.kumar@capgemini.com::e76c70d7-1163-4cd6-958e-60c74e45268e" providerId="AD" clId="Web-{211F909A-F20F-4459-B91A-B3F5B3A9CBE3}"/>
    <pc:docChg chg="addSld delSld modSld">
      <pc:chgData name="Kumar, Rohit" userId="S::rohit.ac.kumar@capgemini.com::e76c70d7-1163-4cd6-958e-60c74e45268e" providerId="AD" clId="Web-{211F909A-F20F-4459-B91A-B3F5B3A9CBE3}" dt="2020-06-10T16:35:05.804" v="1511" actId="20577"/>
      <pc:docMkLst>
        <pc:docMk/>
      </pc:docMkLst>
      <pc:sldChg chg="modSp">
        <pc:chgData name="Kumar, Rohit" userId="S::rohit.ac.kumar@capgemini.com::e76c70d7-1163-4cd6-958e-60c74e45268e" providerId="AD" clId="Web-{211F909A-F20F-4459-B91A-B3F5B3A9CBE3}" dt="2020-06-10T15:40:06.897" v="191" actId="20577"/>
        <pc:sldMkLst>
          <pc:docMk/>
          <pc:sldMk cId="0" sldId="264"/>
        </pc:sldMkLst>
        <pc:spChg chg="mod">
          <ac:chgData name="Kumar, Rohit" userId="S::rohit.ac.kumar@capgemini.com::e76c70d7-1163-4cd6-958e-60c74e45268e" providerId="AD" clId="Web-{211F909A-F20F-4459-B91A-B3F5B3A9CBE3}" dt="2020-06-10T15:40:06.897" v="191" actId="20577"/>
          <ac:spMkLst>
            <pc:docMk/>
            <pc:sldMk cId="0" sldId="264"/>
            <ac:spMk id="2" creationId="{00000000-0000-0000-0000-000000000000}"/>
          </ac:spMkLst>
        </pc:spChg>
        <pc:spChg chg="mod">
          <ac:chgData name="Kumar, Rohit" userId="S::rohit.ac.kumar@capgemini.com::e76c70d7-1163-4cd6-958e-60c74e45268e" providerId="AD" clId="Web-{211F909A-F20F-4459-B91A-B3F5B3A9CBE3}" dt="2020-06-10T15:32:48.372" v="49" actId="20577"/>
          <ac:spMkLst>
            <pc:docMk/>
            <pc:sldMk cId="0" sldId="264"/>
            <ac:spMk id="4" creationId="{00000000-0000-0000-0000-000000000000}"/>
          </ac:spMkLst>
        </pc:spChg>
      </pc:sldChg>
      <pc:sldChg chg="modSp">
        <pc:chgData name="Kumar, Rohit" userId="S::rohit.ac.kumar@capgemini.com::e76c70d7-1163-4cd6-958e-60c74e45268e" providerId="AD" clId="Web-{211F909A-F20F-4459-B91A-B3F5B3A9CBE3}" dt="2020-06-10T16:28:49.887" v="1341" actId="20577"/>
        <pc:sldMkLst>
          <pc:docMk/>
          <pc:sldMk cId="0" sldId="266"/>
        </pc:sldMkLst>
        <pc:spChg chg="mod">
          <ac:chgData name="Kumar, Rohit" userId="S::rohit.ac.kumar@capgemini.com::e76c70d7-1163-4cd6-958e-60c74e45268e" providerId="AD" clId="Web-{211F909A-F20F-4459-B91A-B3F5B3A9CBE3}" dt="2020-06-10T16:05:23.220" v="840" actId="20577"/>
          <ac:spMkLst>
            <pc:docMk/>
            <pc:sldMk cId="0" sldId="266"/>
            <ac:spMk id="4" creationId="{00000000-0000-0000-0000-000000000000}"/>
          </ac:spMkLst>
        </pc:spChg>
        <pc:spChg chg="mod">
          <ac:chgData name="Kumar, Rohit" userId="S::rohit.ac.kumar@capgemini.com::e76c70d7-1163-4cd6-958e-60c74e45268e" providerId="AD" clId="Web-{211F909A-F20F-4459-B91A-B3F5B3A9CBE3}" dt="2020-06-10T16:06:46.828" v="846" actId="1076"/>
          <ac:spMkLst>
            <pc:docMk/>
            <pc:sldMk cId="0" sldId="266"/>
            <ac:spMk id="5" creationId="{00000000-0000-0000-0000-000000000000}"/>
          </ac:spMkLst>
        </pc:spChg>
        <pc:spChg chg="mod">
          <ac:chgData name="Kumar, Rohit" userId="S::rohit.ac.kumar@capgemini.com::e76c70d7-1163-4cd6-958e-60c74e45268e" providerId="AD" clId="Web-{211F909A-F20F-4459-B91A-B3F5B3A9CBE3}" dt="2020-06-10T16:06:35.844" v="845" actId="1076"/>
          <ac:spMkLst>
            <pc:docMk/>
            <pc:sldMk cId="0" sldId="266"/>
            <ac:spMk id="6" creationId="{00000000-0000-0000-0000-000000000000}"/>
          </ac:spMkLst>
        </pc:spChg>
        <pc:spChg chg="mod">
          <ac:chgData name="Kumar, Rohit" userId="S::rohit.ac.kumar@capgemini.com::e76c70d7-1163-4cd6-958e-60c74e45268e" providerId="AD" clId="Web-{211F909A-F20F-4459-B91A-B3F5B3A9CBE3}" dt="2020-06-10T16:05:39.297" v="841" actId="1076"/>
          <ac:spMkLst>
            <pc:docMk/>
            <pc:sldMk cId="0" sldId="266"/>
            <ac:spMk id="7" creationId="{00000000-0000-0000-0000-000000000000}"/>
          </ac:spMkLst>
        </pc:spChg>
        <pc:spChg chg="mod">
          <ac:chgData name="Kumar, Rohit" userId="S::rohit.ac.kumar@capgemini.com::e76c70d7-1163-4cd6-958e-60c74e45268e" providerId="AD" clId="Web-{211F909A-F20F-4459-B91A-B3F5B3A9CBE3}" dt="2020-06-10T16:28:49.887" v="1341" actId="20577"/>
          <ac:spMkLst>
            <pc:docMk/>
            <pc:sldMk cId="0" sldId="266"/>
            <ac:spMk id="8" creationId="{00000000-0000-0000-0000-000000000000}"/>
          </ac:spMkLst>
        </pc:spChg>
      </pc:sldChg>
      <pc:sldChg chg="modSp">
        <pc:chgData name="Kumar, Rohit" userId="S::rohit.ac.kumar@capgemini.com::e76c70d7-1163-4cd6-958e-60c74e45268e" providerId="AD" clId="Web-{211F909A-F20F-4459-B91A-B3F5B3A9CBE3}" dt="2020-06-10T15:42:25.630" v="307" actId="20577"/>
        <pc:sldMkLst>
          <pc:docMk/>
          <pc:sldMk cId="0" sldId="271"/>
        </pc:sldMkLst>
        <pc:spChg chg="mod">
          <ac:chgData name="Kumar, Rohit" userId="S::rohit.ac.kumar@capgemini.com::e76c70d7-1163-4cd6-958e-60c74e45268e" providerId="AD" clId="Web-{211F909A-F20F-4459-B91A-B3F5B3A9CBE3}" dt="2020-06-10T15:42:25.630" v="307" actId="20577"/>
          <ac:spMkLst>
            <pc:docMk/>
            <pc:sldMk cId="0" sldId="271"/>
            <ac:spMk id="3" creationId="{00000000-0000-0000-0000-000000000000}"/>
          </ac:spMkLst>
        </pc:spChg>
      </pc:sldChg>
      <pc:sldChg chg="modSp">
        <pc:chgData name="Kumar, Rohit" userId="S::rohit.ac.kumar@capgemini.com::e76c70d7-1163-4cd6-958e-60c74e45268e" providerId="AD" clId="Web-{211F909A-F20F-4459-B91A-B3F5B3A9CBE3}" dt="2020-06-10T16:28:06.810" v="1332" actId="20577"/>
        <pc:sldMkLst>
          <pc:docMk/>
          <pc:sldMk cId="0" sldId="281"/>
        </pc:sldMkLst>
        <pc:spChg chg="mod">
          <ac:chgData name="Kumar, Rohit" userId="S::rohit.ac.kumar@capgemini.com::e76c70d7-1163-4cd6-958e-60c74e45268e" providerId="AD" clId="Web-{211F909A-F20F-4459-B91A-B3F5B3A9CBE3}" dt="2020-06-10T16:28:06.810" v="1332" actId="20577"/>
          <ac:spMkLst>
            <pc:docMk/>
            <pc:sldMk cId="0" sldId="281"/>
            <ac:spMk id="7" creationId="{00000000-0000-0000-0000-000000000000}"/>
          </ac:spMkLst>
        </pc:spChg>
      </pc:sldChg>
      <pc:sldChg chg="modSp">
        <pc:chgData name="Kumar, Rohit" userId="S::rohit.ac.kumar@capgemini.com::e76c70d7-1163-4cd6-958e-60c74e45268e" providerId="AD" clId="Web-{211F909A-F20F-4459-B91A-B3F5B3A9CBE3}" dt="2020-06-10T16:16:37.429" v="1064" actId="20577"/>
        <pc:sldMkLst>
          <pc:docMk/>
          <pc:sldMk cId="0" sldId="283"/>
        </pc:sldMkLst>
        <pc:spChg chg="mod">
          <ac:chgData name="Kumar, Rohit" userId="S::rohit.ac.kumar@capgemini.com::e76c70d7-1163-4cd6-958e-60c74e45268e" providerId="AD" clId="Web-{211F909A-F20F-4459-B91A-B3F5B3A9CBE3}" dt="2020-06-10T16:16:37.429" v="1064" actId="20577"/>
          <ac:spMkLst>
            <pc:docMk/>
            <pc:sldMk cId="0" sldId="283"/>
            <ac:spMk id="72" creationId="{CFEE2F2B-C0AC-4233-BD61-A582DD47325E}"/>
          </ac:spMkLst>
        </pc:spChg>
        <pc:spChg chg="mod">
          <ac:chgData name="Kumar, Rohit" userId="S::rohit.ac.kumar@capgemini.com::e76c70d7-1163-4cd6-958e-60c74e45268e" providerId="AD" clId="Web-{211F909A-F20F-4459-B91A-B3F5B3A9CBE3}" dt="2020-06-10T16:10:48.965" v="963" actId="20577"/>
          <ac:spMkLst>
            <pc:docMk/>
            <pc:sldMk cId="0" sldId="283"/>
            <ac:spMk id="73" creationId="{2490ED01-BBF4-4534-BC78-234CA59A4782}"/>
          </ac:spMkLst>
        </pc:spChg>
        <pc:spChg chg="mod">
          <ac:chgData name="Kumar, Rohit" userId="S::rohit.ac.kumar@capgemini.com::e76c70d7-1163-4cd6-958e-60c74e45268e" providerId="AD" clId="Web-{211F909A-F20F-4459-B91A-B3F5B3A9CBE3}" dt="2020-06-10T16:11:09.855" v="971" actId="20577"/>
          <ac:spMkLst>
            <pc:docMk/>
            <pc:sldMk cId="0" sldId="283"/>
            <ac:spMk id="74" creationId="{67D0B6C8-3FAB-4C9A-849C-9BA2E2856233}"/>
          </ac:spMkLst>
        </pc:spChg>
        <pc:spChg chg="mod">
          <ac:chgData name="Kumar, Rohit" userId="S::rohit.ac.kumar@capgemini.com::e76c70d7-1163-4cd6-958e-60c74e45268e" providerId="AD" clId="Web-{211F909A-F20F-4459-B91A-B3F5B3A9CBE3}" dt="2020-06-10T16:15:12.727" v="1005" actId="20577"/>
          <ac:spMkLst>
            <pc:docMk/>
            <pc:sldMk cId="0" sldId="283"/>
            <ac:spMk id="75" creationId="{32A1182A-5A8F-41C4-B8F2-95E010CBB41A}"/>
          </ac:spMkLst>
        </pc:spChg>
        <pc:spChg chg="mod">
          <ac:chgData name="Kumar, Rohit" userId="S::rohit.ac.kumar@capgemini.com::e76c70d7-1163-4cd6-958e-60c74e45268e" providerId="AD" clId="Web-{211F909A-F20F-4459-B91A-B3F5B3A9CBE3}" dt="2020-06-10T16:08:11.842" v="862" actId="20577"/>
          <ac:spMkLst>
            <pc:docMk/>
            <pc:sldMk cId="0" sldId="283"/>
            <ac:spMk id="103" creationId="{00000000-0000-0000-0000-000000000000}"/>
          </ac:spMkLst>
        </pc:spChg>
      </pc:sldChg>
      <pc:sldChg chg="modSp">
        <pc:chgData name="Kumar, Rohit" userId="S::rohit.ac.kumar@capgemini.com::e76c70d7-1163-4cd6-958e-60c74e45268e" providerId="AD" clId="Web-{211F909A-F20F-4459-B91A-B3F5B3A9CBE3}" dt="2020-06-10T15:40:47.865" v="212" actId="20577"/>
        <pc:sldMkLst>
          <pc:docMk/>
          <pc:sldMk cId="0" sldId="288"/>
        </pc:sldMkLst>
        <pc:spChg chg="mod">
          <ac:chgData name="Kumar, Rohit" userId="S::rohit.ac.kumar@capgemini.com::e76c70d7-1163-4cd6-958e-60c74e45268e" providerId="AD" clId="Web-{211F909A-F20F-4459-B91A-B3F5B3A9CBE3}" dt="2020-06-10T15:40:34.522" v="201" actId="20577"/>
          <ac:spMkLst>
            <pc:docMk/>
            <pc:sldMk cId="0" sldId="288"/>
            <ac:spMk id="71" creationId="{00000000-0000-0000-0000-000000000000}"/>
          </ac:spMkLst>
        </pc:spChg>
        <pc:spChg chg="mod">
          <ac:chgData name="Kumar, Rohit" userId="S::rohit.ac.kumar@capgemini.com::e76c70d7-1163-4cd6-958e-60c74e45268e" providerId="AD" clId="Web-{211F909A-F20F-4459-B91A-B3F5B3A9CBE3}" dt="2020-06-10T15:40:47.865" v="212" actId="20577"/>
          <ac:spMkLst>
            <pc:docMk/>
            <pc:sldMk cId="0" sldId="288"/>
            <ac:spMk id="73" creationId="{00000000-0000-0000-0000-000000000000}"/>
          </ac:spMkLst>
        </pc:spChg>
      </pc:sldChg>
      <pc:sldChg chg="addSp modSp">
        <pc:chgData name="Kumar, Rohit" userId="S::rohit.ac.kumar@capgemini.com::e76c70d7-1163-4cd6-958e-60c74e45268e" providerId="AD" clId="Web-{211F909A-F20F-4459-B91A-B3F5B3A9CBE3}" dt="2020-06-10T16:35:05.804" v="1510" actId="20577"/>
        <pc:sldMkLst>
          <pc:docMk/>
          <pc:sldMk cId="1445110691" sldId="291"/>
        </pc:sldMkLst>
        <pc:spChg chg="add mod">
          <ac:chgData name="Kumar, Rohit" userId="S::rohit.ac.kumar@capgemini.com::e76c70d7-1163-4cd6-958e-60c74e45268e" providerId="AD" clId="Web-{211F909A-F20F-4459-B91A-B3F5B3A9CBE3}" dt="2020-06-10T16:35:05.804" v="1510" actId="20577"/>
          <ac:spMkLst>
            <pc:docMk/>
            <pc:sldMk cId="1445110691" sldId="291"/>
            <ac:spMk id="2" creationId="{29BDE8E6-1E11-42CB-B57E-6243D099A822}"/>
          </ac:spMkLst>
        </pc:spChg>
        <pc:spChg chg="mod">
          <ac:chgData name="Kumar, Rohit" userId="S::rohit.ac.kumar@capgemini.com::e76c70d7-1163-4cd6-958e-60c74e45268e" providerId="AD" clId="Web-{211F909A-F20F-4459-B91A-B3F5B3A9CBE3}" dt="2020-06-10T16:30:26.683" v="1345" actId="14100"/>
          <ac:spMkLst>
            <pc:docMk/>
            <pc:sldMk cId="1445110691" sldId="291"/>
            <ac:spMk id="5" creationId="{00000000-0000-0000-0000-000000000000}"/>
          </ac:spMkLst>
        </pc:spChg>
      </pc:sldChg>
      <pc:sldChg chg="modSp">
        <pc:chgData name="Kumar, Rohit" userId="S::rohit.ac.kumar@capgemini.com::e76c70d7-1163-4cd6-958e-60c74e45268e" providerId="AD" clId="Web-{211F909A-F20F-4459-B91A-B3F5B3A9CBE3}" dt="2020-06-10T16:17:25.569" v="1094" actId="20577"/>
        <pc:sldMkLst>
          <pc:docMk/>
          <pc:sldMk cId="461514084" sldId="292"/>
        </pc:sldMkLst>
        <pc:spChg chg="mod">
          <ac:chgData name="Kumar, Rohit" userId="S::rohit.ac.kumar@capgemini.com::e76c70d7-1163-4cd6-958e-60c74e45268e" providerId="AD" clId="Web-{211F909A-F20F-4459-B91A-B3F5B3A9CBE3}" dt="2020-06-10T16:16:57.475" v="1065" actId="20577"/>
          <ac:spMkLst>
            <pc:docMk/>
            <pc:sldMk cId="461514084" sldId="292"/>
            <ac:spMk id="2" creationId="{00000000-0000-0000-0000-000000000000}"/>
          </ac:spMkLst>
        </pc:spChg>
        <pc:spChg chg="mod">
          <ac:chgData name="Kumar, Rohit" userId="S::rohit.ac.kumar@capgemini.com::e76c70d7-1163-4cd6-958e-60c74e45268e" providerId="AD" clId="Web-{211F909A-F20F-4459-B91A-B3F5B3A9CBE3}" dt="2020-06-10T16:17:25.569" v="1094" actId="20577"/>
          <ac:spMkLst>
            <pc:docMk/>
            <pc:sldMk cId="461514084" sldId="292"/>
            <ac:spMk id="4" creationId="{00000000-0000-0000-0000-000000000000}"/>
          </ac:spMkLst>
        </pc:spChg>
      </pc:sldChg>
      <pc:sldChg chg="modSp">
        <pc:chgData name="Kumar, Rohit" userId="S::rohit.ac.kumar@capgemini.com::e76c70d7-1163-4cd6-958e-60c74e45268e" providerId="AD" clId="Web-{211F909A-F20F-4459-B91A-B3F5B3A9CBE3}" dt="2020-06-10T16:18:17.193" v="1104" actId="20577"/>
        <pc:sldMkLst>
          <pc:docMk/>
          <pc:sldMk cId="3199439471" sldId="296"/>
        </pc:sldMkLst>
        <pc:spChg chg="mod">
          <ac:chgData name="Kumar, Rohit" userId="S::rohit.ac.kumar@capgemini.com::e76c70d7-1163-4cd6-958e-60c74e45268e" providerId="AD" clId="Web-{211F909A-F20F-4459-B91A-B3F5B3A9CBE3}" dt="2020-06-10T16:18:17.193" v="1104" actId="20577"/>
          <ac:spMkLst>
            <pc:docMk/>
            <pc:sldMk cId="3199439471" sldId="296"/>
            <ac:spMk id="3" creationId="{00000000-0000-0000-0000-000000000000}"/>
          </ac:spMkLst>
        </pc:spChg>
      </pc:sldChg>
      <pc:sldChg chg="modSp">
        <pc:chgData name="Kumar, Rohit" userId="S::rohit.ac.kumar@capgemini.com::e76c70d7-1163-4cd6-958e-60c74e45268e" providerId="AD" clId="Web-{211F909A-F20F-4459-B91A-B3F5B3A9CBE3}" dt="2020-06-10T16:18:42.599" v="1110" actId="20577"/>
        <pc:sldMkLst>
          <pc:docMk/>
          <pc:sldMk cId="2260264620" sldId="297"/>
        </pc:sldMkLst>
        <pc:spChg chg="mod">
          <ac:chgData name="Kumar, Rohit" userId="S::rohit.ac.kumar@capgemini.com::e76c70d7-1163-4cd6-958e-60c74e45268e" providerId="AD" clId="Web-{211F909A-F20F-4459-B91A-B3F5B3A9CBE3}" dt="2020-06-10T16:18:42.599" v="1110" actId="20577"/>
          <ac:spMkLst>
            <pc:docMk/>
            <pc:sldMk cId="2260264620" sldId="297"/>
            <ac:spMk id="2" creationId="{00000000-0000-0000-0000-000000000000}"/>
          </ac:spMkLst>
        </pc:spChg>
      </pc:sldChg>
      <pc:sldChg chg="modSp">
        <pc:chgData name="Kumar, Rohit" userId="S::rohit.ac.kumar@capgemini.com::e76c70d7-1163-4cd6-958e-60c74e45268e" providerId="AD" clId="Web-{211F909A-F20F-4459-B91A-B3F5B3A9CBE3}" dt="2020-06-10T16:19:07.005" v="1118" actId="20577"/>
        <pc:sldMkLst>
          <pc:docMk/>
          <pc:sldMk cId="2597705085" sldId="298"/>
        </pc:sldMkLst>
        <pc:spChg chg="mod">
          <ac:chgData name="Kumar, Rohit" userId="S::rohit.ac.kumar@capgemini.com::e76c70d7-1163-4cd6-958e-60c74e45268e" providerId="AD" clId="Web-{211F909A-F20F-4459-B91A-B3F5B3A9CBE3}" dt="2020-06-10T16:19:07.005" v="1118" actId="20577"/>
          <ac:spMkLst>
            <pc:docMk/>
            <pc:sldMk cId="2597705085" sldId="298"/>
            <ac:spMk id="2" creationId="{00000000-0000-0000-0000-000000000000}"/>
          </ac:spMkLst>
        </pc:spChg>
      </pc:sldChg>
      <pc:sldChg chg="del">
        <pc:chgData name="Kumar, Rohit" userId="S::rohit.ac.kumar@capgemini.com::e76c70d7-1163-4cd6-958e-60c74e45268e" providerId="AD" clId="Web-{211F909A-F20F-4459-B91A-B3F5B3A9CBE3}" dt="2020-06-10T16:21:12.847" v="1126"/>
        <pc:sldMkLst>
          <pc:docMk/>
          <pc:sldMk cId="1935016161" sldId="299"/>
        </pc:sldMkLst>
      </pc:sldChg>
      <pc:sldChg chg="del">
        <pc:chgData name="Kumar, Rohit" userId="S::rohit.ac.kumar@capgemini.com::e76c70d7-1163-4cd6-958e-60c74e45268e" providerId="AD" clId="Web-{211F909A-F20F-4459-B91A-B3F5B3A9CBE3}" dt="2020-06-10T16:21:06.738" v="1125"/>
        <pc:sldMkLst>
          <pc:docMk/>
          <pc:sldMk cId="1980782823" sldId="300"/>
        </pc:sldMkLst>
      </pc:sldChg>
      <pc:sldChg chg="modSp del">
        <pc:chgData name="Kumar, Rohit" userId="S::rohit.ac.kumar@capgemini.com::e76c70d7-1163-4cd6-958e-60c74e45268e" providerId="AD" clId="Web-{211F909A-F20F-4459-B91A-B3F5B3A9CBE3}" dt="2020-06-10T16:21:25.237" v="1127"/>
        <pc:sldMkLst>
          <pc:docMk/>
          <pc:sldMk cId="1955466147" sldId="301"/>
        </pc:sldMkLst>
        <pc:spChg chg="mod">
          <ac:chgData name="Kumar, Rohit" userId="S::rohit.ac.kumar@capgemini.com::e76c70d7-1163-4cd6-958e-60c74e45268e" providerId="AD" clId="Web-{211F909A-F20F-4459-B91A-B3F5B3A9CBE3}" dt="2020-06-10T16:20:27.254" v="1124" actId="20577"/>
          <ac:spMkLst>
            <pc:docMk/>
            <pc:sldMk cId="1955466147" sldId="301"/>
            <ac:spMk id="2" creationId="{00000000-0000-0000-0000-000000000000}"/>
          </ac:spMkLst>
        </pc:spChg>
      </pc:sldChg>
      <pc:sldChg chg="modSp">
        <pc:chgData name="Kumar, Rohit" userId="S::rohit.ac.kumar@capgemini.com::e76c70d7-1163-4cd6-958e-60c74e45268e" providerId="AD" clId="Web-{211F909A-F20F-4459-B91A-B3F5B3A9CBE3}" dt="2020-06-10T16:23:20.033" v="1225" actId="20577"/>
        <pc:sldMkLst>
          <pc:docMk/>
          <pc:sldMk cId="1375517419" sldId="302"/>
        </pc:sldMkLst>
        <pc:spChg chg="mod">
          <ac:chgData name="Kumar, Rohit" userId="S::rohit.ac.kumar@capgemini.com::e76c70d7-1163-4cd6-958e-60c74e45268e" providerId="AD" clId="Web-{211F909A-F20F-4459-B91A-B3F5B3A9CBE3}" dt="2020-06-10T16:21:42.018" v="1154" actId="20577"/>
          <ac:spMkLst>
            <pc:docMk/>
            <pc:sldMk cId="1375517419" sldId="302"/>
            <ac:spMk id="2" creationId="{00000000-0000-0000-0000-000000000000}"/>
          </ac:spMkLst>
        </pc:spChg>
        <pc:spChg chg="mod">
          <ac:chgData name="Kumar, Rohit" userId="S::rohit.ac.kumar@capgemini.com::e76c70d7-1163-4cd6-958e-60c74e45268e" providerId="AD" clId="Web-{211F909A-F20F-4459-B91A-B3F5B3A9CBE3}" dt="2020-06-10T16:23:20.033" v="1225" actId="20577"/>
          <ac:spMkLst>
            <pc:docMk/>
            <pc:sldMk cId="1375517419" sldId="302"/>
            <ac:spMk id="4" creationId="{00000000-0000-0000-0000-000000000000}"/>
          </ac:spMkLst>
        </pc:spChg>
      </pc:sldChg>
      <pc:sldChg chg="modSp">
        <pc:chgData name="Kumar, Rohit" userId="S::rohit.ac.kumar@capgemini.com::e76c70d7-1163-4cd6-958e-60c74e45268e" providerId="AD" clId="Web-{211F909A-F20F-4459-B91A-B3F5B3A9CBE3}" dt="2020-06-10T16:24:35.360" v="1251" actId="20577"/>
        <pc:sldMkLst>
          <pc:docMk/>
          <pc:sldMk cId="318910579" sldId="303"/>
        </pc:sldMkLst>
        <pc:spChg chg="mod">
          <ac:chgData name="Kumar, Rohit" userId="S::rohit.ac.kumar@capgemini.com::e76c70d7-1163-4cd6-958e-60c74e45268e" providerId="AD" clId="Web-{211F909A-F20F-4459-B91A-B3F5B3A9CBE3}" dt="2020-06-10T16:24:35.360" v="1251" actId="20577"/>
          <ac:spMkLst>
            <pc:docMk/>
            <pc:sldMk cId="318910579" sldId="303"/>
            <ac:spMk id="2" creationId="{00000000-0000-0000-0000-000000000000}"/>
          </ac:spMkLst>
        </pc:spChg>
      </pc:sldChg>
      <pc:sldChg chg="modSp">
        <pc:chgData name="Kumar, Rohit" userId="S::rohit.ac.kumar@capgemini.com::e76c70d7-1163-4cd6-958e-60c74e45268e" providerId="AD" clId="Web-{211F909A-F20F-4459-B91A-B3F5B3A9CBE3}" dt="2020-06-10T16:25:00.734" v="1257" actId="20577"/>
        <pc:sldMkLst>
          <pc:docMk/>
          <pc:sldMk cId="3443793439" sldId="304"/>
        </pc:sldMkLst>
        <pc:spChg chg="mod">
          <ac:chgData name="Kumar, Rohit" userId="S::rohit.ac.kumar@capgemini.com::e76c70d7-1163-4cd6-958e-60c74e45268e" providerId="AD" clId="Web-{211F909A-F20F-4459-B91A-B3F5B3A9CBE3}" dt="2020-06-10T16:25:00.734" v="1257" actId="20577"/>
          <ac:spMkLst>
            <pc:docMk/>
            <pc:sldMk cId="3443793439" sldId="304"/>
            <ac:spMk id="2" creationId="{00000000-0000-0000-0000-000000000000}"/>
          </ac:spMkLst>
        </pc:spChg>
      </pc:sldChg>
      <pc:sldChg chg="modSp">
        <pc:chgData name="Kumar, Rohit" userId="S::rohit.ac.kumar@capgemini.com::e76c70d7-1163-4cd6-958e-60c74e45268e" providerId="AD" clId="Web-{211F909A-F20F-4459-B91A-B3F5B3A9CBE3}" dt="2020-06-10T16:26:14.577" v="1285" actId="20577"/>
        <pc:sldMkLst>
          <pc:docMk/>
          <pc:sldMk cId="825248293" sldId="306"/>
        </pc:sldMkLst>
        <pc:spChg chg="mod">
          <ac:chgData name="Kumar, Rohit" userId="S::rohit.ac.kumar@capgemini.com::e76c70d7-1163-4cd6-958e-60c74e45268e" providerId="AD" clId="Web-{211F909A-F20F-4459-B91A-B3F5B3A9CBE3}" dt="2020-06-10T16:26:14.577" v="1285" actId="20577"/>
          <ac:spMkLst>
            <pc:docMk/>
            <pc:sldMk cId="825248293" sldId="306"/>
            <ac:spMk id="2" creationId="{00000000-0000-0000-0000-000000000000}"/>
          </ac:spMkLst>
        </pc:spChg>
      </pc:sldChg>
      <pc:sldChg chg="modSp">
        <pc:chgData name="Kumar, Rohit" userId="S::rohit.ac.kumar@capgemini.com::e76c70d7-1163-4cd6-958e-60c74e45268e" providerId="AD" clId="Web-{211F909A-F20F-4459-B91A-B3F5B3A9CBE3}" dt="2020-06-10T16:27:47.513" v="1327" actId="20577"/>
        <pc:sldMkLst>
          <pc:docMk/>
          <pc:sldMk cId="2920698332" sldId="307"/>
        </pc:sldMkLst>
        <pc:spChg chg="mod">
          <ac:chgData name="Kumar, Rohit" userId="S::rohit.ac.kumar@capgemini.com::e76c70d7-1163-4cd6-958e-60c74e45268e" providerId="AD" clId="Web-{211F909A-F20F-4459-B91A-B3F5B3A9CBE3}" dt="2020-06-10T16:27:47.513" v="1327" actId="20577"/>
          <ac:spMkLst>
            <pc:docMk/>
            <pc:sldMk cId="2920698332" sldId="307"/>
            <ac:spMk id="2" creationId="{00000000-0000-0000-0000-000000000000}"/>
          </ac:spMkLst>
        </pc:spChg>
      </pc:sldChg>
      <pc:sldChg chg="modSp add replId">
        <pc:chgData name="Kumar, Rohit" userId="S::rohit.ac.kumar@capgemini.com::e76c70d7-1163-4cd6-958e-60c74e45268e" providerId="AD" clId="Web-{211F909A-F20F-4459-B91A-B3F5B3A9CBE3}" dt="2020-06-10T16:27:03.295" v="1310" actId="20577"/>
        <pc:sldMkLst>
          <pc:docMk/>
          <pc:sldMk cId="2296191392" sldId="308"/>
        </pc:sldMkLst>
        <pc:spChg chg="mod">
          <ac:chgData name="Kumar, Rohit" userId="S::rohit.ac.kumar@capgemini.com::e76c70d7-1163-4cd6-958e-60c74e45268e" providerId="AD" clId="Web-{211F909A-F20F-4459-B91A-B3F5B3A9CBE3}" dt="2020-06-10T16:27:03.295" v="1310" actId="20577"/>
          <ac:spMkLst>
            <pc:docMk/>
            <pc:sldMk cId="2296191392" sldId="308"/>
            <ac:spMk id="2" creationId="{00000000-0000-0000-0000-000000000000}"/>
          </ac:spMkLst>
        </pc:spChg>
      </pc:sldChg>
    </pc:docChg>
  </pc:docChgLst>
  <pc:docChgLst>
    <pc:chgData name="Kumar, Rohit" userId="S::rohit.ac.kumar@capgemini.com::e76c70d7-1163-4cd6-958e-60c74e45268e" providerId="AD" clId="Web-{0C8AC5E0-ED84-4120-8C5E-9A27AD0ABD0D}"/>
    <pc:docChg chg="modSld">
      <pc:chgData name="Kumar, Rohit" userId="S::rohit.ac.kumar@capgemini.com::e76c70d7-1163-4cd6-958e-60c74e45268e" providerId="AD" clId="Web-{0C8AC5E0-ED84-4120-8C5E-9A27AD0ABD0D}" dt="2020-06-10T15:17:57.815" v="26" actId="20577"/>
      <pc:docMkLst>
        <pc:docMk/>
      </pc:docMkLst>
      <pc:sldChg chg="modSp">
        <pc:chgData name="Kumar, Rohit" userId="S::rohit.ac.kumar@capgemini.com::e76c70d7-1163-4cd6-958e-60c74e45268e" providerId="AD" clId="Web-{0C8AC5E0-ED84-4120-8C5E-9A27AD0ABD0D}" dt="2020-06-10T15:17:57.815" v="26" actId="20577"/>
        <pc:sldMkLst>
          <pc:docMk/>
          <pc:sldMk cId="1445110691" sldId="291"/>
        </pc:sldMkLst>
        <pc:spChg chg="mod">
          <ac:chgData name="Kumar, Rohit" userId="S::rohit.ac.kumar@capgemini.com::e76c70d7-1163-4cd6-958e-60c74e45268e" providerId="AD" clId="Web-{0C8AC5E0-ED84-4120-8C5E-9A27AD0ABD0D}" dt="2020-06-10T15:17:57.815" v="26" actId="20577"/>
          <ac:spMkLst>
            <pc:docMk/>
            <pc:sldMk cId="1445110691" sldId="291"/>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11/06/2020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11/06/2020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32421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9.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8.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0.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68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a:t>Click to insert section title</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0954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70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a:t>Click to insert section title</a:t>
            </a:r>
            <a:endParaRPr lang="pt-PT"/>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7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274547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77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80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82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85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a:latin typeface="+mn-lt"/>
                <a:cs typeface="Arial"/>
              </a:rPr>
              <a:t>This presentation</a:t>
            </a:r>
            <a:r>
              <a:rPr lang="en-US" sz="800" baseline="0" noProof="0">
                <a:latin typeface="+mn-lt"/>
                <a:cs typeface="Arial"/>
              </a:rPr>
              <a:t> </a:t>
            </a:r>
            <a:r>
              <a:rPr lang="en-US" sz="800" noProof="0">
                <a:latin typeface="+mn-lt"/>
                <a:cs typeface="Arial"/>
              </a:rPr>
              <a:t>contains information that may be privileged or confidential and is the property of the Capgemini Group.</a:t>
            </a:r>
            <a:br>
              <a:rPr lang="en-US" sz="800" noProof="0">
                <a:latin typeface="+mn-lt"/>
                <a:cs typeface="Arial"/>
              </a:rPr>
            </a:br>
            <a:r>
              <a:rPr lang="en-US" sz="800" noProof="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39"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6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58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5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15.xml"/><Relationship Id="rId7" Type="http://schemas.openxmlformats.org/officeDocument/2006/relationships/tags" Target="../tags/tag1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0.vml"/><Relationship Id="rId5"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5.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19"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2018.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35"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2018. All rights reserved  </a:t>
            </a:r>
            <a:r>
              <a:rPr lang="en-US">
                <a:solidFill>
                  <a:schemeClr val="accent2"/>
                </a:solidFill>
              </a:rPr>
              <a:t>|</a:t>
            </a:r>
          </a:p>
        </p:txBody>
      </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9"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755"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87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Electricity Billing System</a:t>
            </a:r>
          </a:p>
        </p:txBody>
      </p:sp>
      <p:sp>
        <p:nvSpPr>
          <p:cNvPr id="5" name="Rectangle 4"/>
          <p:cNvSpPr/>
          <p:nvPr/>
        </p:nvSpPr>
        <p:spPr>
          <a:xfrm>
            <a:off x="7851936" y="4576997"/>
            <a:ext cx="3937000" cy="338554"/>
          </a:xfrm>
          <a:prstGeom prst="rect">
            <a:avLst/>
          </a:prstGeom>
        </p:spPr>
        <p:txBody>
          <a:bodyPr wrap="square" anchor="t">
            <a:spAutoFit/>
          </a:bodyPr>
          <a:lstStyle/>
          <a:p>
            <a:endParaRPr lang="en-US" sz="1600" dirty="0">
              <a:solidFill>
                <a:schemeClr val="bg1"/>
              </a:solidFill>
              <a:ea typeface="Verdana"/>
            </a:endParaRPr>
          </a:p>
        </p:txBody>
      </p:sp>
      <p:sp>
        <p:nvSpPr>
          <p:cNvPr id="2" name="TextBox 1">
            <a:extLst>
              <a:ext uri="{FF2B5EF4-FFF2-40B4-BE49-F238E27FC236}">
                <a16:creationId xmlns:a16="http://schemas.microsoft.com/office/drawing/2014/main" id="{29BDE8E6-1E11-42CB-B57E-6243D099A822}"/>
              </a:ext>
            </a:extLst>
          </p:cNvPr>
          <p:cNvSpPr txBox="1"/>
          <p:nvPr/>
        </p:nvSpPr>
        <p:spPr>
          <a:xfrm rot="-10800000" flipH="1" flipV="1">
            <a:off x="7455110" y="4207614"/>
            <a:ext cx="432715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bg1"/>
                </a:solidFill>
                <a:ea typeface="Verdana"/>
              </a:rPr>
              <a:t>Rishab</a:t>
            </a:r>
            <a:r>
              <a:rPr lang="en-US" dirty="0">
                <a:solidFill>
                  <a:schemeClr val="bg1"/>
                </a:solidFill>
                <a:ea typeface="Verdana"/>
              </a:rPr>
              <a:t> </a:t>
            </a:r>
            <a:r>
              <a:rPr lang="en-US" dirty="0" err="1">
                <a:solidFill>
                  <a:schemeClr val="bg1"/>
                </a:solidFill>
                <a:ea typeface="Verdana"/>
              </a:rPr>
              <a:t>Maity</a:t>
            </a:r>
            <a:endParaRPr lang="en-US" dirty="0">
              <a:solidFill>
                <a:schemeClr val="bg1"/>
              </a:solidFill>
              <a:ea typeface="Verdana"/>
            </a:endParaRPr>
          </a:p>
          <a:p>
            <a:r>
              <a:rPr lang="en-US" dirty="0">
                <a:solidFill>
                  <a:schemeClr val="bg1"/>
                </a:solidFill>
                <a:ea typeface="Verdana"/>
              </a:rPr>
              <a:t>Rohit Kumar</a:t>
            </a:r>
          </a:p>
          <a:p>
            <a:r>
              <a:rPr lang="en-US" dirty="0" smtClean="0">
                <a:solidFill>
                  <a:schemeClr val="bg1"/>
                </a:solidFill>
                <a:ea typeface="Verdana"/>
              </a:rPr>
              <a:t>Raj </a:t>
            </a:r>
            <a:r>
              <a:rPr lang="en-US" dirty="0" err="1" smtClean="0">
                <a:solidFill>
                  <a:schemeClr val="bg1"/>
                </a:solidFill>
                <a:ea typeface="Verdana"/>
              </a:rPr>
              <a:t>Bhushan</a:t>
            </a:r>
            <a:endParaRPr lang="en-US" dirty="0">
              <a:solidFill>
                <a:schemeClr val="bg1"/>
              </a:solidFill>
              <a:ea typeface="Verdana"/>
            </a:endParaRPr>
          </a:p>
          <a:p>
            <a:r>
              <a:rPr lang="en-US" dirty="0" err="1">
                <a:solidFill>
                  <a:schemeClr val="bg1"/>
                </a:solidFill>
                <a:ea typeface="Verdana"/>
              </a:rPr>
              <a:t>Poonamchand</a:t>
            </a:r>
            <a:r>
              <a:rPr lang="en-US" dirty="0">
                <a:solidFill>
                  <a:schemeClr val="bg1"/>
                </a:solidFill>
                <a:ea typeface="Verdana"/>
              </a:rPr>
              <a:t> Sahu</a:t>
            </a:r>
          </a:p>
          <a:p>
            <a:r>
              <a:rPr lang="en-US" dirty="0" err="1">
                <a:solidFill>
                  <a:schemeClr val="bg1"/>
                </a:solidFill>
                <a:ea typeface="Verdana"/>
              </a:rPr>
              <a:t>Midhun</a:t>
            </a:r>
            <a:r>
              <a:rPr lang="en-US" dirty="0">
                <a:solidFill>
                  <a:schemeClr val="bg1"/>
                </a:solidFill>
                <a:ea typeface="Verdana"/>
              </a:rPr>
              <a:t> Kumar</a:t>
            </a:r>
          </a:p>
          <a:p>
            <a:r>
              <a:rPr lang="en-US" dirty="0">
                <a:solidFill>
                  <a:schemeClr val="bg1"/>
                </a:solidFill>
                <a:ea typeface="Verdana"/>
              </a:rPr>
              <a:t>Vikash Kumar</a:t>
            </a:r>
          </a:p>
        </p:txBody>
      </p:sp>
    </p:spTree>
    <p:extLst>
      <p:ext uri="{BB962C8B-B14F-4D97-AF65-F5344CB8AC3E}">
        <p14:creationId xmlns:p14="http://schemas.microsoft.com/office/powerpoint/2010/main" val="144511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Admin Functionalities</a:t>
            </a:r>
          </a:p>
        </p:txBody>
      </p:sp>
      <p:sp>
        <p:nvSpPr>
          <p:cNvPr id="6" name="Text Placeholder 5"/>
          <p:cNvSpPr>
            <a:spLocks noGrp="1"/>
          </p:cNvSpPr>
          <p:nvPr>
            <p:ph type="body" sz="quarter" idx="10"/>
          </p:nvPr>
        </p:nvSpPr>
        <p:spPr/>
        <p:txBody>
          <a:bodyPr/>
          <a:lstStyle/>
          <a:p>
            <a:endParaRPr lang="en-US"/>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r>
              <a:rPr lang="en-US"/>
              <a:t>3</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09800" y="1277438"/>
            <a:ext cx="7924800" cy="4455524"/>
          </a:xfrm>
          <a:prstGeom prst="rect">
            <a:avLst/>
          </a:prstGeom>
        </p:spPr>
      </p:pic>
      <p:sp>
        <p:nvSpPr>
          <p:cNvPr id="3" name="TextBox 2"/>
          <p:cNvSpPr txBox="1"/>
          <p:nvPr/>
        </p:nvSpPr>
        <p:spPr>
          <a:xfrm>
            <a:off x="6355081" y="716281"/>
            <a:ext cx="45719" cy="369332"/>
          </a:xfrm>
          <a:prstGeom prst="rect">
            <a:avLst/>
          </a:prstGeom>
          <a:noFill/>
        </p:spPr>
        <p:txBody>
          <a:bodyPr wrap="square" rtlCol="0">
            <a:spAutoFit/>
          </a:bodyPr>
          <a:lstStyle/>
          <a:p>
            <a:endParaRPr lang="en-US"/>
          </a:p>
        </p:txBody>
      </p:sp>
      <p:sp>
        <p:nvSpPr>
          <p:cNvPr id="4" name="TextBox 3"/>
          <p:cNvSpPr txBox="1"/>
          <p:nvPr/>
        </p:nvSpPr>
        <p:spPr>
          <a:xfrm>
            <a:off x="6172200" y="9144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34525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List of all </a:t>
            </a:r>
            <a:r>
              <a:rPr lang="en-US"/>
              <a:t>Customers</a:t>
            </a:r>
          </a:p>
        </p:txBody>
      </p:sp>
      <p:sp>
        <p:nvSpPr>
          <p:cNvPr id="4" name="Text Placeholder 3"/>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a:t>3.1</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05000" y="1046551"/>
            <a:ext cx="8610600" cy="4841098"/>
          </a:xfrm>
          <a:prstGeom prst="rect">
            <a:avLst/>
          </a:prstGeom>
        </p:spPr>
      </p:pic>
    </p:spTree>
    <p:extLst>
      <p:ext uri="{BB962C8B-B14F-4D97-AF65-F5344CB8AC3E}">
        <p14:creationId xmlns:p14="http://schemas.microsoft.com/office/powerpoint/2010/main" val="319943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a:t>Bill </a:t>
            </a:r>
            <a:r>
              <a:rPr lang="en-US" dirty="0"/>
              <a:t>Details</a:t>
            </a:r>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r>
              <a:rPr lang="en-US"/>
              <a:t>3.2</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05000" y="1113267"/>
            <a:ext cx="8915400" cy="5012465"/>
          </a:xfrm>
          <a:prstGeom prst="rect">
            <a:avLst/>
          </a:prstGeom>
        </p:spPr>
      </p:pic>
    </p:spTree>
    <p:extLst>
      <p:ext uri="{BB962C8B-B14F-4D97-AF65-F5344CB8AC3E}">
        <p14:creationId xmlns:p14="http://schemas.microsoft.com/office/powerpoint/2010/main" val="226026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a:t>
            </a:r>
            <a:r>
              <a:rPr lang="en-US"/>
              <a:t>Bill Details</a:t>
            </a:r>
            <a:endParaRPr lang="en-US" sz="2400" b="1"/>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a:xfrm>
            <a:off x="-19050" y="0"/>
            <a:ext cx="933450" cy="914400"/>
          </a:xfrm>
        </p:spPr>
        <p:txBody>
          <a:bodyPr>
            <a:normAutofit fontScale="92500" lnSpcReduction="10000"/>
          </a:bodyPr>
          <a:lstStyle/>
          <a:p>
            <a:r>
              <a:rPr lang="en-US"/>
              <a:t>3.2I</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93751" y="1143000"/>
            <a:ext cx="9080698" cy="5105400"/>
          </a:xfrm>
          <a:prstGeom prst="rect">
            <a:avLst/>
          </a:prstGeom>
        </p:spPr>
      </p:pic>
    </p:spTree>
    <p:extLst>
      <p:ext uri="{BB962C8B-B14F-4D97-AF65-F5344CB8AC3E}">
        <p14:creationId xmlns:p14="http://schemas.microsoft.com/office/powerpoint/2010/main" val="259770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a:solidFill>
                  <a:schemeClr val="accent1">
                    <a:lumMod val="50000"/>
                  </a:schemeClr>
                </a:solidFill>
                <a:latin typeface="Elephant" panose="02020904090505020303" pitchFamily="18" charset="0"/>
              </a:rPr>
              <a:t>Snapshot</a:t>
            </a:r>
            <a:endParaRPr lang="en-US">
              <a:solidFill>
                <a:schemeClr val="accent1">
                  <a:lumMod val="50000"/>
                </a:schemeClr>
              </a:solidFill>
              <a:latin typeface="Elephant" panose="02020904090505020303" pitchFamily="18" charset="0"/>
            </a:endParaRPr>
          </a:p>
        </p:txBody>
      </p:sp>
      <p:sp>
        <p:nvSpPr>
          <p:cNvPr id="2" name="TextBox 1"/>
          <p:cNvSpPr txBox="1"/>
          <p:nvPr/>
        </p:nvSpPr>
        <p:spPr>
          <a:xfrm>
            <a:off x="5879976" y="3276600"/>
            <a:ext cx="4254624" cy="523220"/>
          </a:xfrm>
          <a:prstGeom prst="rect">
            <a:avLst/>
          </a:prstGeom>
          <a:noFill/>
        </p:spPr>
        <p:txBody>
          <a:bodyPr wrap="square" rtlCol="0" anchor="t">
            <a:spAutoFit/>
          </a:bodyPr>
          <a:lstStyle/>
          <a:p>
            <a:r>
              <a:rPr lang="en-US" sz="2800" b="1" dirty="0">
                <a:solidFill>
                  <a:schemeClr val="accent1">
                    <a:lumMod val="50000"/>
                  </a:schemeClr>
                </a:solidFill>
              </a:rPr>
              <a:t> Application</a:t>
            </a:r>
          </a:p>
        </p:txBody>
      </p:sp>
      <p:sp>
        <p:nvSpPr>
          <p:cNvPr id="4" name="TextBox 3"/>
          <p:cNvSpPr txBox="1"/>
          <p:nvPr/>
        </p:nvSpPr>
        <p:spPr>
          <a:xfrm>
            <a:off x="6019800" y="4114800"/>
            <a:ext cx="4800600" cy="646331"/>
          </a:xfrm>
          <a:prstGeom prst="rect">
            <a:avLst/>
          </a:prstGeom>
          <a:noFill/>
        </p:spPr>
        <p:txBody>
          <a:bodyPr wrap="square" rtlCol="0" anchor="t">
            <a:spAutoFit/>
          </a:bodyPr>
          <a:lstStyle/>
          <a:p>
            <a:r>
              <a:rPr lang="en-US" dirty="0">
                <a:solidFill>
                  <a:schemeClr val="accent1">
                    <a:lumMod val="50000"/>
                  </a:schemeClr>
                </a:solidFill>
              </a:rPr>
              <a:t>Customers : Registering for electricity connections and paying bills</a:t>
            </a:r>
            <a:endParaRPr lang="en-US" dirty="0">
              <a:solidFill>
                <a:schemeClr val="accent1">
                  <a:lumMod val="50000"/>
                </a:schemeClr>
              </a:solidFill>
              <a:ea typeface="Verdana"/>
            </a:endParaRPr>
          </a:p>
        </p:txBody>
      </p:sp>
    </p:spTree>
    <p:extLst>
      <p:ext uri="{BB962C8B-B14F-4D97-AF65-F5344CB8AC3E}">
        <p14:creationId xmlns:p14="http://schemas.microsoft.com/office/powerpoint/2010/main" val="137551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a:t>Edit/View profile</a:t>
            </a:r>
            <a:r>
              <a:rPr lang="en-US" dirty="0"/>
              <a:t/>
            </a:r>
            <a:br>
              <a:rPr lang="en-US" dirty="0"/>
            </a:br>
            <a:endParaRPr lang="en-US"/>
          </a:p>
        </p:txBody>
      </p:sp>
      <p:sp>
        <p:nvSpPr>
          <p:cNvPr id="3" name="Text Placeholder 2"/>
          <p:cNvSpPr>
            <a:spLocks noGrp="1"/>
          </p:cNvSpPr>
          <p:nvPr>
            <p:ph type="body" sz="quarter" idx="10"/>
          </p:nvPr>
        </p:nvSpPr>
        <p:spPr/>
        <p:txBody>
          <a:bodyPr/>
          <a:lstStyle/>
          <a:p>
            <a:endParaRPr lang="en-US" dirty="0"/>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r>
              <a:rPr lang="en-US"/>
              <a:t>1</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1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a:t>
            </a:r>
            <a:r>
              <a:rPr lang="en-US"/>
              <a:t>Bill Details</a:t>
            </a:r>
            <a:endParaRPr lang="en-US" sz="2400" b="1"/>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a:xfrm>
            <a:off x="-19050" y="0"/>
            <a:ext cx="933450" cy="914400"/>
          </a:xfrm>
        </p:spPr>
        <p:txBody>
          <a:bodyPr>
            <a:normAutofit fontScale="92500" lnSpcReduction="10000"/>
          </a:bodyPr>
          <a:lstStyle/>
          <a:p>
            <a:r>
              <a:rPr lang="en-US"/>
              <a:t>3.2I</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93751" y="1143000"/>
            <a:ext cx="9080698" cy="5105399"/>
          </a:xfrm>
          <a:prstGeom prst="rect">
            <a:avLst/>
          </a:prstGeom>
        </p:spPr>
      </p:pic>
    </p:spTree>
    <p:extLst>
      <p:ext uri="{BB962C8B-B14F-4D97-AF65-F5344CB8AC3E}">
        <p14:creationId xmlns:p14="http://schemas.microsoft.com/office/powerpoint/2010/main" val="42867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Login Page for </a:t>
            </a:r>
            <a:r>
              <a:rPr lang="en-US"/>
              <a:t>Customer</a:t>
            </a:r>
            <a:r>
              <a:rPr lang="en-US" dirty="0"/>
              <a:t/>
            </a:r>
            <a:br>
              <a:rPr lang="en-US" dirty="0"/>
            </a:br>
            <a:endParaRPr lang="en-US"/>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a:t>2</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593752" y="1143000"/>
            <a:ext cx="9080696" cy="5105399"/>
          </a:xfrm>
          <a:prstGeom prst="rect">
            <a:avLst/>
          </a:prstGeom>
        </p:spPr>
      </p:pic>
    </p:spTree>
    <p:extLst>
      <p:ext uri="{BB962C8B-B14F-4D97-AF65-F5344CB8AC3E}">
        <p14:creationId xmlns:p14="http://schemas.microsoft.com/office/powerpoint/2010/main" val="344379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Registration Page</a:t>
            </a:r>
          </a:p>
        </p:txBody>
      </p:sp>
      <p:sp>
        <p:nvSpPr>
          <p:cNvPr id="3" name="Text Placeholder 2"/>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a:t>3</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593752" y="1143000"/>
            <a:ext cx="9080696" cy="5105399"/>
          </a:xfrm>
          <a:prstGeom prst="rect">
            <a:avLst/>
          </a:prstGeom>
        </p:spPr>
      </p:pic>
    </p:spTree>
    <p:extLst>
      <p:ext uri="{BB962C8B-B14F-4D97-AF65-F5344CB8AC3E}">
        <p14:creationId xmlns:p14="http://schemas.microsoft.com/office/powerpoint/2010/main" val="274970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Verdana"/>
              </a:rPr>
              <a:t>View bill history</a:t>
            </a:r>
          </a:p>
        </p:txBody>
      </p:sp>
      <p:sp>
        <p:nvSpPr>
          <p:cNvPr id="3" name="Text Placeholder 2"/>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a:t>4</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593752" y="1143000"/>
            <a:ext cx="9080696" cy="5105398"/>
          </a:xfrm>
          <a:prstGeom prst="rect">
            <a:avLst/>
          </a:prstGeom>
        </p:spPr>
      </p:pic>
    </p:spTree>
    <p:extLst>
      <p:ext uri="{BB962C8B-B14F-4D97-AF65-F5344CB8AC3E}">
        <p14:creationId xmlns:p14="http://schemas.microsoft.com/office/powerpoint/2010/main" val="82524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pPr algn="ctr"/>
            <a:r>
              <a:rPr lang="en-US">
                <a:ea typeface="+mj-lt"/>
                <a:cs typeface="+mj-lt"/>
              </a:rPr>
              <a:t>Electricity Billing System</a:t>
            </a:r>
            <a:endParaRPr lang="en-US">
              <a:ea typeface="Verdana"/>
            </a:endParaRPr>
          </a:p>
        </p:txBody>
      </p:sp>
      <p:sp>
        <p:nvSpPr>
          <p:cNvPr id="2" name="TextBox 1"/>
          <p:cNvSpPr txBox="1"/>
          <p:nvPr/>
        </p:nvSpPr>
        <p:spPr>
          <a:xfrm>
            <a:off x="1025181" y="1488281"/>
            <a:ext cx="9835623" cy="5539978"/>
          </a:xfrm>
          <a:prstGeom prst="rect">
            <a:avLst/>
          </a:prstGeom>
          <a:noFill/>
        </p:spPr>
        <p:txBody>
          <a:bodyPr wrap="square" rtlCol="0" anchor="t">
            <a:spAutoFit/>
          </a:bodyPr>
          <a:lstStyle/>
          <a:p>
            <a:pPr marL="342900" indent="-342900">
              <a:buSzPct val="137000"/>
              <a:buFont typeface="Arial" panose="020B0604020202020204" pitchFamily="34" charset="0"/>
              <a:buChar char="•"/>
            </a:pPr>
            <a:r>
              <a:rPr lang="en-US" sz="2400" dirty="0">
                <a:ea typeface="+mn-lt"/>
                <a:cs typeface="+mn-lt"/>
              </a:rPr>
              <a:t>This system is made to keep the records about the bills of the customers.</a:t>
            </a:r>
          </a:p>
          <a:p>
            <a:pPr marL="342900" indent="-342900">
              <a:buSzPct val="137000"/>
              <a:buFont typeface="Arial" panose="020B0604020202020204" pitchFamily="34" charset="0"/>
              <a:buChar char="•"/>
            </a:pPr>
            <a:endParaRPr lang="en-US" sz="2400" dirty="0">
              <a:ea typeface="+mn-lt"/>
              <a:cs typeface="+mn-lt"/>
            </a:endParaRPr>
          </a:p>
          <a:p>
            <a:pPr marL="342900" indent="-342900">
              <a:buSzPct val="137000"/>
              <a:buFont typeface="Arial" panose="020B0604020202020204" pitchFamily="34" charset="0"/>
              <a:buChar char="•"/>
            </a:pPr>
            <a:r>
              <a:rPr lang="en-US" sz="2400" dirty="0">
                <a:ea typeface="+mn-lt"/>
                <a:cs typeface="+mn-lt"/>
              </a:rPr>
              <a:t>The admin can manage all the accounts and customers can only manage their own accounts. This system helps in maintaining the bills and the payments.</a:t>
            </a:r>
            <a:endParaRPr lang="en-US" sz="2400" dirty="0">
              <a:ea typeface="Verdana"/>
            </a:endParaRPr>
          </a:p>
          <a:p>
            <a:pPr marL="342900" indent="-342900">
              <a:buSzPct val="137000"/>
              <a:buFont typeface="Arial" panose="020B0604020202020204" pitchFamily="34" charset="0"/>
              <a:buChar char="•"/>
            </a:pPr>
            <a:endParaRPr lang="en-US" sz="2400">
              <a:solidFill>
                <a:schemeClr val="accent1">
                  <a:lumMod val="75000"/>
                </a:schemeClr>
              </a:solidFill>
            </a:endParaRPr>
          </a:p>
          <a:p>
            <a:pPr marL="285750" indent="-285750">
              <a:buSzPct val="137000"/>
              <a:buFont typeface="Arial" panose="020B0604020202020204" pitchFamily="34" charset="0"/>
              <a:buChar char="•"/>
            </a:pPr>
            <a:r>
              <a:rPr lang="en-US" sz="2400" dirty="0">
                <a:ea typeface="+mn-lt"/>
                <a:cs typeface="+mn-lt"/>
              </a:rPr>
              <a:t> Customer can only manage his account and admin can manage all the accounts including the customers and his own account.</a:t>
            </a:r>
            <a:endParaRPr lang="en-US" sz="2400" dirty="0">
              <a:solidFill>
                <a:srgbClr val="000000"/>
              </a:solidFill>
              <a:ea typeface="Verdana"/>
            </a:endParaRPr>
          </a:p>
          <a:p>
            <a:pPr marL="285750" indent="-285750">
              <a:buFont typeface="Arial" panose="020B0604020202020204" pitchFamily="34" charset="0"/>
              <a:buChar char="•"/>
            </a:pPr>
            <a:endParaRPr lang="en-US" sz="2400">
              <a:solidFill>
                <a:schemeClr val="accent1">
                  <a:lumMod val="75000"/>
                </a:schemeClr>
              </a:solidFill>
            </a:endParaRPr>
          </a:p>
          <a:p>
            <a:pPr marL="285750" indent="-285750">
              <a:buFont typeface="Arial" panose="020B0604020202020204" pitchFamily="34" charset="0"/>
              <a:buChar char="•"/>
            </a:pPr>
            <a:endParaRPr lang="en-US" sz="2400">
              <a:solidFill>
                <a:schemeClr val="accent1">
                  <a:lumMod val="75000"/>
                </a:schemeClr>
              </a:solidFill>
            </a:endParaRPr>
          </a:p>
          <a:p>
            <a:pPr marL="285750" indent="-285750">
              <a:buFont typeface="Arial" panose="020B0604020202020204" pitchFamily="34" charset="0"/>
              <a:buChar char="•"/>
            </a:pPr>
            <a:endParaRPr lang="en-US" sz="2400">
              <a:solidFill>
                <a:schemeClr val="accent1">
                  <a:lumMod val="75000"/>
                </a:schemeClr>
              </a:solidFill>
            </a:endParaRP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Verdana"/>
              </a:rPr>
              <a:t>Change Password</a:t>
            </a:r>
            <a:endParaRPr lang="en-US"/>
          </a:p>
        </p:txBody>
      </p:sp>
      <p:sp>
        <p:nvSpPr>
          <p:cNvPr id="3" name="Text Placeholder 2"/>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a:t>4</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593752" y="1143000"/>
            <a:ext cx="9080696" cy="5105398"/>
          </a:xfrm>
          <a:prstGeom prst="rect">
            <a:avLst/>
          </a:prstGeom>
        </p:spPr>
      </p:pic>
    </p:spTree>
    <p:extLst>
      <p:ext uri="{BB962C8B-B14F-4D97-AF65-F5344CB8AC3E}">
        <p14:creationId xmlns:p14="http://schemas.microsoft.com/office/powerpoint/2010/main" val="229619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a:r>
            <a:br>
              <a:rPr lang="en-US" sz="2800" dirty="0"/>
            </a:br>
            <a:r>
              <a:rPr lang="en-US" sz="2800"/>
              <a:t>Make Payment</a:t>
            </a:r>
            <a:r>
              <a:rPr lang="en-US" sz="2800" dirty="0"/>
              <a:t/>
            </a:r>
            <a:br>
              <a:rPr lang="en-US" sz="2800" dirty="0"/>
            </a:br>
            <a:endParaRPr lang="en-US" sz="2800"/>
          </a:p>
        </p:txBody>
      </p:sp>
      <p:sp>
        <p:nvSpPr>
          <p:cNvPr id="7" name="Text Placeholder 6"/>
          <p:cNvSpPr>
            <a:spLocks noGrp="1"/>
          </p:cNvSpPr>
          <p:nvPr>
            <p:ph type="body" sz="quarter" idx="10"/>
          </p:nvPr>
        </p:nvSpPr>
        <p:spPr/>
        <p:txBody>
          <a:bodyPr/>
          <a:lstStyle/>
          <a:p>
            <a:endParaRPr lang="en-US" dirty="0"/>
          </a:p>
        </p:txBody>
      </p:sp>
      <p:sp>
        <p:nvSpPr>
          <p:cNvPr id="8" name="Text Placeholder 7"/>
          <p:cNvSpPr>
            <a:spLocks noGrp="1"/>
          </p:cNvSpPr>
          <p:nvPr>
            <p:ph type="body" sz="quarter" idx="11"/>
          </p:nvPr>
        </p:nvSpPr>
        <p:spPr/>
        <p:txBody>
          <a:bodyPr/>
          <a:lstStyle/>
          <a:p>
            <a:endParaRPr lang="en-US"/>
          </a:p>
        </p:txBody>
      </p:sp>
      <p:sp>
        <p:nvSpPr>
          <p:cNvPr id="9" name="Text Placeholder 8"/>
          <p:cNvSpPr>
            <a:spLocks noGrp="1"/>
          </p:cNvSpPr>
          <p:nvPr>
            <p:ph type="body" sz="quarter" idx="12"/>
          </p:nvPr>
        </p:nvSpPr>
        <p:spPr/>
        <p:txBody>
          <a:bodyPr/>
          <a:lstStyle/>
          <a:p>
            <a:r>
              <a:rPr lang="en-US"/>
              <a:t>5</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1593753" y="1143000"/>
            <a:ext cx="9080694" cy="5105398"/>
          </a:xfrm>
          <a:prstGeom prst="rect">
            <a:avLst/>
          </a:prstGeom>
        </p:spPr>
      </p:pic>
    </p:spTree>
    <p:extLst>
      <p:ext uri="{BB962C8B-B14F-4D97-AF65-F5344CB8AC3E}">
        <p14:creationId xmlns:p14="http://schemas.microsoft.com/office/powerpoint/2010/main" val="292069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a:r>
            <a:br>
              <a:rPr lang="en-US" sz="2800" dirty="0"/>
            </a:br>
            <a:r>
              <a:rPr lang="en-US" sz="2800" dirty="0" smtClean="0"/>
              <a:t>Feedback</a:t>
            </a:r>
            <a:r>
              <a:rPr lang="en-US" sz="2800" dirty="0"/>
              <a:t/>
            </a:r>
            <a:br>
              <a:rPr lang="en-US" sz="2800" dirty="0"/>
            </a:br>
            <a:endParaRPr lang="en-US" sz="2800" dirty="0"/>
          </a:p>
        </p:txBody>
      </p:sp>
      <p:sp>
        <p:nvSpPr>
          <p:cNvPr id="7" name="Text Placeholder 6"/>
          <p:cNvSpPr>
            <a:spLocks noGrp="1"/>
          </p:cNvSpPr>
          <p:nvPr>
            <p:ph type="body" sz="quarter" idx="10"/>
          </p:nvPr>
        </p:nvSpPr>
        <p:spPr/>
        <p:txBody>
          <a:bodyPr/>
          <a:lstStyle/>
          <a:p>
            <a:endParaRPr lang="en-US" dirty="0"/>
          </a:p>
        </p:txBody>
      </p:sp>
      <p:sp>
        <p:nvSpPr>
          <p:cNvPr id="8" name="Text Placeholder 7"/>
          <p:cNvSpPr>
            <a:spLocks noGrp="1"/>
          </p:cNvSpPr>
          <p:nvPr>
            <p:ph type="body" sz="quarter" idx="11"/>
          </p:nvPr>
        </p:nvSpPr>
        <p:spPr/>
        <p:txBody>
          <a:bodyPr/>
          <a:lstStyle/>
          <a:p>
            <a:endParaRPr lang="en-US"/>
          </a:p>
        </p:txBody>
      </p:sp>
      <p:sp>
        <p:nvSpPr>
          <p:cNvPr id="9" name="Text Placeholder 8"/>
          <p:cNvSpPr>
            <a:spLocks noGrp="1"/>
          </p:cNvSpPr>
          <p:nvPr>
            <p:ph type="body" sz="quarter" idx="12"/>
          </p:nvPr>
        </p:nvSpPr>
        <p:spPr/>
        <p:txBody>
          <a:bodyPr/>
          <a:lstStyle/>
          <a:p>
            <a:r>
              <a:rPr lang="en-US" dirty="0"/>
              <a:t>6</a:t>
            </a: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1593753" y="1143000"/>
            <a:ext cx="9080694" cy="5105397"/>
          </a:xfrm>
          <a:prstGeom prst="rect">
            <a:avLst/>
          </a:prstGeom>
        </p:spPr>
      </p:pic>
    </p:spTree>
    <p:extLst>
      <p:ext uri="{BB962C8B-B14F-4D97-AF65-F5344CB8AC3E}">
        <p14:creationId xmlns:p14="http://schemas.microsoft.com/office/powerpoint/2010/main" val="140395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2">
            <a:extLst>
              <a:ext uri="{FF2B5EF4-FFF2-40B4-BE49-F238E27FC236}">
                <a16:creationId xmlns:a16="http://schemas.microsoft.com/office/drawing/2014/main" id="{E57D0730-77E2-4BC3-A91F-BCFB0875635C}"/>
              </a:ext>
            </a:extLst>
          </p:cNvPr>
          <p:cNvGrpSpPr>
            <a:grpSpLocks noChangeAspect="1"/>
          </p:cNvGrpSpPr>
          <p:nvPr/>
        </p:nvGrpSpPr>
        <p:grpSpPr bwMode="auto">
          <a:xfrm>
            <a:off x="8153400" y="4724400"/>
            <a:ext cx="1372313" cy="1279999"/>
            <a:chOff x="-60" y="-50"/>
            <a:chExt cx="996" cy="929"/>
          </a:xfrm>
        </p:grpSpPr>
        <p:sp>
          <p:nvSpPr>
            <p:cNvPr id="10" name="Freeform 13">
              <a:extLst>
                <a:ext uri="{FF2B5EF4-FFF2-40B4-BE49-F238E27FC236}">
                  <a16:creationId xmlns:a16="http://schemas.microsoft.com/office/drawing/2014/main" id="{D1691444-3405-4932-B245-F0465CF974E4}"/>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1" name="Freeform 14">
              <a:extLst>
                <a:ext uri="{FF2B5EF4-FFF2-40B4-BE49-F238E27FC236}">
                  <a16:creationId xmlns:a16="http://schemas.microsoft.com/office/drawing/2014/main" id="{B19CF6F8-81E1-46A0-B812-DC7868337160}"/>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2" name="Freeform 15">
              <a:extLst>
                <a:ext uri="{FF2B5EF4-FFF2-40B4-BE49-F238E27FC236}">
                  <a16:creationId xmlns:a16="http://schemas.microsoft.com/office/drawing/2014/main" id="{C291B6F9-0B47-4EA3-B5EC-5E0183341D87}"/>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6">
              <a:extLst>
                <a:ext uri="{FF2B5EF4-FFF2-40B4-BE49-F238E27FC236}">
                  <a16:creationId xmlns:a16="http://schemas.microsoft.com/office/drawing/2014/main" id="{0A599237-1766-4B4E-8FB9-0E7BCEC8B847}"/>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2" name="Titre 1"/>
          <p:cNvSpPr>
            <a:spLocks noGrp="1"/>
          </p:cNvSpPr>
          <p:nvPr>
            <p:ph type="title"/>
          </p:nvPr>
        </p:nvSpPr>
        <p:spPr>
          <a:xfrm>
            <a:off x="227349" y="-38500"/>
            <a:ext cx="11125236" cy="1104900"/>
          </a:xfrm>
        </p:spPr>
        <p:txBody>
          <a:bodyPr/>
          <a:lstStyle/>
          <a:p>
            <a:r>
              <a:rPr lang="en-US"/>
              <a:t>Architecture</a:t>
            </a:r>
          </a:p>
        </p:txBody>
      </p:sp>
      <p:grpSp>
        <p:nvGrpSpPr>
          <p:cNvPr id="55" name="Group 54"/>
          <p:cNvGrpSpPr/>
          <p:nvPr/>
        </p:nvGrpSpPr>
        <p:grpSpPr>
          <a:xfrm>
            <a:off x="3124200" y="4724400"/>
            <a:ext cx="1177925" cy="1192469"/>
            <a:chOff x="6373813" y="4632328"/>
            <a:chExt cx="796925" cy="746126"/>
          </a:xfrm>
        </p:grpSpPr>
        <p:sp>
          <p:nvSpPr>
            <p:cNvPr id="56" name="Freeform 157"/>
            <p:cNvSpPr>
              <a:spLocks/>
            </p:cNvSpPr>
            <p:nvPr/>
          </p:nvSpPr>
          <p:spPr bwMode="auto">
            <a:xfrm>
              <a:off x="6373813"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58"/>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9"/>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0"/>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61"/>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62"/>
            <p:cNvSpPr>
              <a:spLocks noChangeArrowheads="1"/>
            </p:cNvSpPr>
            <p:nvPr/>
          </p:nvSpPr>
          <p:spPr bwMode="auto">
            <a:xfrm>
              <a:off x="6619875" y="4873628"/>
              <a:ext cx="327025" cy="1857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3"/>
            <p:cNvSpPr>
              <a:spLocks/>
            </p:cNvSpPr>
            <p:nvPr/>
          </p:nvSpPr>
          <p:spPr bwMode="auto">
            <a:xfrm>
              <a:off x="6881813" y="4846640"/>
              <a:ext cx="85725" cy="33338"/>
            </a:xfrm>
            <a:custGeom>
              <a:avLst/>
              <a:gdLst>
                <a:gd name="T0" fmla="*/ 0 w 54"/>
                <a:gd name="T1" fmla="*/ 0 h 21"/>
                <a:gd name="T2" fmla="*/ 54 w 54"/>
                <a:gd name="T3" fmla="*/ 0 h 21"/>
                <a:gd name="T4" fmla="*/ 54 w 54"/>
                <a:gd name="T5" fmla="*/ 21 h 21"/>
                <a:gd name="T6" fmla="*/ 0 w 54"/>
                <a:gd name="T7" fmla="*/ 0 h 21"/>
              </a:gdLst>
              <a:ahLst/>
              <a:cxnLst>
                <a:cxn ang="0">
                  <a:pos x="T0" y="T1"/>
                </a:cxn>
                <a:cxn ang="0">
                  <a:pos x="T2" y="T3"/>
                </a:cxn>
                <a:cxn ang="0">
                  <a:pos x="T4" y="T5"/>
                </a:cxn>
                <a:cxn ang="0">
                  <a:pos x="T6" y="T7"/>
                </a:cxn>
              </a:cxnLst>
              <a:rect l="0" t="0" r="r" b="b"/>
              <a:pathLst>
                <a:path w="54" h="21">
                  <a:moveTo>
                    <a:pt x="0" y="0"/>
                  </a:moveTo>
                  <a:lnTo>
                    <a:pt x="54" y="0"/>
                  </a:lnTo>
                  <a:lnTo>
                    <a:pt x="54" y="21"/>
                  </a:lnTo>
                  <a:lnTo>
                    <a:pt x="0" y="0"/>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4083903" y="3657600"/>
            <a:ext cx="640497" cy="106680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flipV="1">
            <a:off x="7315200" y="3657600"/>
            <a:ext cx="990600" cy="1219200"/>
          </a:xfrm>
          <a:prstGeom prst="line">
            <a:avLst/>
          </a:prstGeom>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5029200" y="2971800"/>
            <a:ext cx="2971800" cy="523220"/>
          </a:xfrm>
          <a:prstGeom prst="rect">
            <a:avLst/>
          </a:prstGeom>
          <a:noFill/>
        </p:spPr>
        <p:txBody>
          <a:bodyPr wrap="square" rtlCol="0">
            <a:spAutoFit/>
          </a:bodyPr>
          <a:lstStyle/>
          <a:p>
            <a:r>
              <a:rPr lang="en-US" sz="2800">
                <a:ln w="0"/>
                <a:effectLst>
                  <a:outerShdw blurRad="38100" dist="19050" dir="2700000" algn="tl" rotWithShape="0">
                    <a:schemeClr val="dk1">
                      <a:alpha val="40000"/>
                    </a:schemeClr>
                  </a:outerShdw>
                </a:effectLst>
              </a:rPr>
              <a:t>REST API</a:t>
            </a:r>
          </a:p>
        </p:txBody>
      </p:sp>
      <p:cxnSp>
        <p:nvCxnSpPr>
          <p:cNvPr id="69" name="Straight Connector 68"/>
          <p:cNvCxnSpPr/>
          <p:nvPr/>
        </p:nvCxnSpPr>
        <p:spPr>
          <a:xfrm>
            <a:off x="5867400" y="1779331"/>
            <a:ext cx="0" cy="1142491"/>
          </a:xfrm>
          <a:prstGeom prst="line">
            <a:avLst/>
          </a:prstGeom>
        </p:spPr>
        <p:style>
          <a:lnRef idx="1">
            <a:schemeClr val="accent2"/>
          </a:lnRef>
          <a:fillRef idx="0">
            <a:schemeClr val="accent2"/>
          </a:fillRef>
          <a:effectRef idx="0">
            <a:schemeClr val="accent2"/>
          </a:effectRef>
          <a:fontRef idx="minor">
            <a:schemeClr val="tx1"/>
          </a:fontRef>
        </p:style>
      </p:cxnSp>
      <p:sp>
        <p:nvSpPr>
          <p:cNvPr id="70" name="Can 69"/>
          <p:cNvSpPr/>
          <p:nvPr/>
        </p:nvSpPr>
        <p:spPr>
          <a:xfrm>
            <a:off x="5105400" y="381000"/>
            <a:ext cx="1524000" cy="11887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57800" y="944880"/>
            <a:ext cx="1371600" cy="369332"/>
          </a:xfrm>
          <a:prstGeom prst="rect">
            <a:avLst/>
          </a:prstGeom>
          <a:noFill/>
        </p:spPr>
        <p:txBody>
          <a:bodyPr wrap="square" rtlCol="0" anchor="t">
            <a:spAutoFit/>
          </a:bodyPr>
          <a:lstStyle/>
          <a:p>
            <a:r>
              <a:rPr lang="en-US" dirty="0" err="1">
                <a:solidFill>
                  <a:schemeClr val="bg1"/>
                </a:solidFill>
              </a:rPr>
              <a:t>DataBase</a:t>
            </a:r>
          </a:p>
        </p:txBody>
      </p:sp>
      <p:sp>
        <p:nvSpPr>
          <p:cNvPr id="72" name="TextBox 71"/>
          <p:cNvSpPr txBox="1"/>
          <p:nvPr/>
        </p:nvSpPr>
        <p:spPr>
          <a:xfrm>
            <a:off x="3227369" y="6072184"/>
            <a:ext cx="1295400" cy="369332"/>
          </a:xfrm>
          <a:prstGeom prst="rect">
            <a:avLst/>
          </a:prstGeom>
          <a:noFill/>
        </p:spPr>
        <p:txBody>
          <a:bodyPr wrap="square" rtlCol="0">
            <a:spAutoFit/>
          </a:bodyPr>
          <a:lstStyle/>
          <a:p>
            <a:r>
              <a:rPr lang="en-US"/>
              <a:t>Admin</a:t>
            </a:r>
          </a:p>
        </p:txBody>
      </p:sp>
      <p:sp>
        <p:nvSpPr>
          <p:cNvPr id="73" name="TextBox 72"/>
          <p:cNvSpPr txBox="1"/>
          <p:nvPr/>
        </p:nvSpPr>
        <p:spPr>
          <a:xfrm>
            <a:off x="8458200" y="6103604"/>
            <a:ext cx="1396465" cy="369332"/>
          </a:xfrm>
          <a:prstGeom prst="rect">
            <a:avLst/>
          </a:prstGeom>
          <a:noFill/>
        </p:spPr>
        <p:txBody>
          <a:bodyPr wrap="square" rtlCol="0" anchor="t">
            <a:spAutoFit/>
          </a:bodyPr>
          <a:lstStyle/>
          <a:p>
            <a:r>
              <a:rPr lang="en-US" dirty="0"/>
              <a:t>Customer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a:t>REQUIREMENT ANALYSIS</a:t>
            </a:r>
            <a:endParaRPr lang="en-US"/>
          </a:p>
          <a:p>
            <a:endParaRPr lang="en-GB">
              <a:solidFill>
                <a:schemeClr val="accent1">
                  <a:lumMod val="75000"/>
                </a:schemeClr>
              </a:solidFill>
            </a:endParaRPr>
          </a:p>
        </p:txBody>
      </p:sp>
      <p:sp>
        <p:nvSpPr>
          <p:cNvPr id="3" name="TextBox 2"/>
          <p:cNvSpPr txBox="1"/>
          <p:nvPr/>
        </p:nvSpPr>
        <p:spPr>
          <a:xfrm>
            <a:off x="6705600" y="2438400"/>
            <a:ext cx="4267200" cy="3539430"/>
          </a:xfrm>
          <a:prstGeom prst="rect">
            <a:avLst/>
          </a:prstGeom>
          <a:noFill/>
        </p:spPr>
        <p:txBody>
          <a:bodyPr wrap="square" rtlCol="0" anchor="t">
            <a:spAutoFit/>
          </a:bodyPr>
          <a:lstStyle/>
          <a:p>
            <a:pPr marL="285750" lvl="0" indent="-285750">
              <a:buFont typeface="Arial" panose="020B0604020202020204" pitchFamily="34" charset="0"/>
              <a:buChar char="•"/>
            </a:pPr>
            <a:r>
              <a:rPr lang="en-US" sz="2800" dirty="0"/>
              <a:t>Java 8</a:t>
            </a:r>
          </a:p>
          <a:p>
            <a:pPr marL="285750" lvl="0" indent="-285750">
              <a:buFont typeface="Arial" panose="020B0604020202020204" pitchFamily="34" charset="0"/>
              <a:buChar char="•"/>
            </a:pPr>
            <a:r>
              <a:rPr lang="en-US" sz="2800" dirty="0"/>
              <a:t>Spring Boot</a:t>
            </a:r>
            <a:endParaRPr lang="en-US" sz="2800" dirty="0">
              <a:ea typeface="Verdana"/>
            </a:endParaRPr>
          </a:p>
          <a:p>
            <a:pPr marL="285750" indent="-285750">
              <a:buFont typeface="Arial" panose="020B0604020202020204" pitchFamily="34" charset="0"/>
              <a:buChar char="•"/>
            </a:pPr>
            <a:r>
              <a:rPr lang="en-US" sz="2800" dirty="0">
                <a:ea typeface="Verdana"/>
              </a:rPr>
              <a:t>Angular 9</a:t>
            </a:r>
          </a:p>
          <a:p>
            <a:pPr marL="285750" lvl="0" indent="-285750">
              <a:buFont typeface="Arial" panose="020B0604020202020204" pitchFamily="34" charset="0"/>
              <a:buChar char="•"/>
            </a:pPr>
            <a:r>
              <a:rPr lang="en-US" sz="2800" dirty="0">
                <a:ea typeface="Verdana"/>
              </a:rPr>
              <a:t>MySQL</a:t>
            </a:r>
          </a:p>
          <a:p>
            <a:pPr marL="285750" lvl="0" indent="-285750">
              <a:buFont typeface="Arial" panose="020B0604020202020204" pitchFamily="34" charset="0"/>
              <a:buChar char="•"/>
            </a:pPr>
            <a:r>
              <a:rPr lang="en-US" sz="2800" dirty="0"/>
              <a:t>HTML/CSS</a:t>
            </a:r>
            <a:endParaRPr lang="en-US" sz="2800" dirty="0">
              <a:ea typeface="Verdana"/>
            </a:endParaRPr>
          </a:p>
          <a:p>
            <a:pPr marL="285750" lvl="0" indent="-285750">
              <a:buFont typeface="Arial" panose="020B0604020202020204" pitchFamily="34" charset="0"/>
              <a:buChar char="•"/>
            </a:pPr>
            <a:r>
              <a:rPr lang="en-US" sz="2800" dirty="0"/>
              <a:t>Bootstrap</a:t>
            </a:r>
            <a:endParaRPr lang="en-US" sz="2800" dirty="0">
              <a:ea typeface="Verdana"/>
            </a:endParaRPr>
          </a:p>
          <a:p>
            <a:pPr marL="285750" indent="-285750">
              <a:buFont typeface="Arial" panose="020B0604020202020204" pitchFamily="34" charset="0"/>
              <a:buChar char="•"/>
            </a:pPr>
            <a:r>
              <a:rPr lang="en-US" sz="2800" dirty="0">
                <a:ea typeface="Verdana"/>
              </a:rPr>
              <a:t>Rest API</a:t>
            </a:r>
          </a:p>
          <a:p>
            <a:pPr marL="285750" indent="-285750">
              <a:buFont typeface="Arial" panose="020B0604020202020204" pitchFamily="34" charset="0"/>
              <a:buChar char="•"/>
            </a:pPr>
            <a:r>
              <a:rPr lang="en-US" sz="2800" dirty="0">
                <a:ea typeface="Verdana"/>
              </a:rPr>
              <a:t>JWT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77382" y="1755614"/>
            <a:ext cx="5400000" cy="4076234"/>
          </a:xfrm>
        </p:spPr>
        <p:txBody>
          <a:bodyPr vert="horz" lIns="0" tIns="0" rIns="0" bIns="0" rtlCol="0" anchor="t">
            <a:noAutofit/>
          </a:bodyPr>
          <a:lstStyle/>
          <a:p>
            <a:r>
              <a:rPr lang="en-US"/>
              <a:t>Login</a:t>
            </a:r>
          </a:p>
          <a:p>
            <a:pPr lvl="1"/>
            <a:r>
              <a:rPr lang="en-US"/>
              <a:t>Login Validation</a:t>
            </a:r>
          </a:p>
          <a:p>
            <a:pPr lvl="1"/>
            <a:r>
              <a:rPr lang="en-US"/>
              <a:t>Password encoding</a:t>
            </a:r>
          </a:p>
          <a:p>
            <a:pPr marL="266700" lvl="2" indent="0">
              <a:buNone/>
            </a:pPr>
            <a:endParaRPr lang="en-US"/>
          </a:p>
          <a:p>
            <a:r>
              <a:rPr lang="en-US"/>
              <a:t>View All Customers</a:t>
            </a:r>
            <a:endParaRPr lang="en-US">
              <a:ea typeface="Verdana"/>
            </a:endParaRPr>
          </a:p>
          <a:p>
            <a:pPr lvl="1"/>
            <a:r>
              <a:rPr lang="en-US"/>
              <a:t>All added customers till now</a:t>
            </a:r>
          </a:p>
          <a:p>
            <a:pPr marL="88900" lvl="1" indent="0">
              <a:buNone/>
            </a:pPr>
            <a:endParaRPr lang="en-US"/>
          </a:p>
          <a:p>
            <a:r>
              <a:rPr lang="en-US">
                <a:ea typeface="Verdana"/>
              </a:rPr>
              <a:t>View All Bills</a:t>
            </a:r>
            <a:endParaRPr lang="en-US" dirty="0">
              <a:ea typeface="Verdana"/>
            </a:endParaRPr>
          </a:p>
          <a:p>
            <a:pPr lvl="1"/>
            <a:r>
              <a:rPr lang="en-US">
                <a:ea typeface="Verdana"/>
              </a:rPr>
              <a:t>View all bills irrespective of customer id</a:t>
            </a:r>
            <a:endParaRPr lang="en-US" dirty="0">
              <a:ea typeface="Verdana"/>
            </a:endParaRPr>
          </a:p>
          <a:p>
            <a:pPr marL="88900" lvl="1" indent="0">
              <a:buNone/>
            </a:pPr>
            <a:endParaRPr lang="en-US" dirty="0">
              <a:ea typeface="Verdana"/>
            </a:endParaRPr>
          </a:p>
          <a:p>
            <a:r>
              <a:rPr lang="en-US">
                <a:ea typeface="+mj-lt"/>
                <a:cs typeface="+mj-lt"/>
              </a:rPr>
              <a:t>CRUD Operations on Bills</a:t>
            </a:r>
            <a:endParaRPr lang="en-US"/>
          </a:p>
          <a:p>
            <a:pPr marL="552450" lvl="1" indent="-285750"/>
            <a:r>
              <a:rPr lang="en-US">
                <a:ea typeface="Verdana"/>
              </a:rPr>
              <a:t>Add new bill to customer</a:t>
            </a:r>
            <a:endParaRPr lang="en-US" dirty="0">
              <a:ea typeface="Verdana"/>
            </a:endParaRPr>
          </a:p>
          <a:p>
            <a:pPr marL="552450" lvl="1" indent="-285750">
              <a:buFont typeface="Wingdings"/>
              <a:buChar char="§"/>
            </a:pPr>
            <a:r>
              <a:rPr lang="en-US">
                <a:ea typeface="Verdana"/>
              </a:rPr>
              <a:t>Update/Edit bill </a:t>
            </a:r>
            <a:endParaRPr lang="en-US" dirty="0">
              <a:ea typeface="Verdana"/>
            </a:endParaRPr>
          </a:p>
          <a:p>
            <a:pPr marL="552450" lvl="1" indent="-285750">
              <a:buFont typeface="Wingdings"/>
              <a:buChar char="§"/>
            </a:pPr>
            <a:r>
              <a:rPr lang="en-US">
                <a:ea typeface="Verdana"/>
              </a:rPr>
              <a:t>Delete a bill</a:t>
            </a:r>
            <a:endParaRPr lang="en-US" dirty="0">
              <a:ea typeface="Verdana"/>
            </a:endParaRPr>
          </a:p>
          <a:p>
            <a:endParaRPr lang="en-US" dirty="0">
              <a:ea typeface="Verdana"/>
            </a:endParaRPr>
          </a:p>
          <a:p>
            <a:endParaRPr lang="en-US" dirty="0">
              <a:ea typeface="Verdana"/>
            </a:endParaRPr>
          </a:p>
          <a:p>
            <a:pPr lvl="1"/>
            <a:endParaRPr lang="en-US" dirty="0">
              <a:ea typeface="Verdana"/>
            </a:endParaRPr>
          </a:p>
          <a:p>
            <a:pPr lvl="1">
              <a:buNone/>
            </a:pPr>
            <a:endParaRPr lang="en-US">
              <a:ea typeface="Verdana"/>
            </a:endParaRPr>
          </a:p>
        </p:txBody>
      </p:sp>
      <p:sp>
        <p:nvSpPr>
          <p:cNvPr id="6" name="Text Placeholder 5"/>
          <p:cNvSpPr>
            <a:spLocks noGrp="1"/>
          </p:cNvSpPr>
          <p:nvPr>
            <p:ph type="body" sz="quarter" idx="12"/>
          </p:nvPr>
        </p:nvSpPr>
        <p:spPr>
          <a:xfrm>
            <a:off x="227349" y="983775"/>
            <a:ext cx="5400000" cy="743987"/>
          </a:xfrm>
        </p:spPr>
        <p:txBody>
          <a:bodyPr/>
          <a:lstStyle/>
          <a:p>
            <a:r>
              <a:rPr lang="en-GB" dirty="0"/>
              <a:t> Application </a:t>
            </a:r>
            <a:r>
              <a:rPr lang="en-GB" b="0" dirty="0"/>
              <a:t>(Admin)</a:t>
            </a:r>
            <a:endParaRPr lang="en-GB" dirty="0"/>
          </a:p>
        </p:txBody>
      </p:sp>
      <p:sp>
        <p:nvSpPr>
          <p:cNvPr id="7" name="Text Placeholder 6"/>
          <p:cNvSpPr>
            <a:spLocks noGrp="1"/>
          </p:cNvSpPr>
          <p:nvPr>
            <p:ph type="body" sz="quarter" idx="13"/>
          </p:nvPr>
        </p:nvSpPr>
        <p:spPr>
          <a:xfrm>
            <a:off x="6486508" y="1196137"/>
            <a:ext cx="5400000" cy="231824"/>
          </a:xfrm>
        </p:spPr>
        <p:txBody>
          <a:bodyPr/>
          <a:lstStyle/>
          <a:p>
            <a:r>
              <a:rPr lang="en-GB" dirty="0"/>
              <a:t> Application </a:t>
            </a:r>
            <a:r>
              <a:rPr lang="en-GB" b="0" dirty="0"/>
              <a:t>(Customer)</a:t>
            </a:r>
          </a:p>
        </p:txBody>
      </p:sp>
      <p:sp>
        <p:nvSpPr>
          <p:cNvPr id="4" name="Title 3"/>
          <p:cNvSpPr>
            <a:spLocks noGrp="1"/>
          </p:cNvSpPr>
          <p:nvPr>
            <p:ph type="title"/>
          </p:nvPr>
        </p:nvSpPr>
        <p:spPr/>
        <p:txBody>
          <a:bodyPr/>
          <a:lstStyle/>
          <a:p>
            <a:pPr algn="ctr"/>
            <a:r>
              <a:rPr lang="en-US" dirty="0"/>
              <a:t>Project Outline</a:t>
            </a:r>
            <a:endParaRPr lang="en-GB" dirty="0">
              <a:ea typeface="Verdana"/>
            </a:endParaRPr>
          </a:p>
        </p:txBody>
      </p:sp>
      <p:sp>
        <p:nvSpPr>
          <p:cNvPr id="8" name="Text Placeholder 7"/>
          <p:cNvSpPr>
            <a:spLocks noGrp="1"/>
          </p:cNvSpPr>
          <p:nvPr>
            <p:ph type="body" sz="quarter" idx="14"/>
          </p:nvPr>
        </p:nvSpPr>
        <p:spPr>
          <a:xfrm>
            <a:off x="6386574" y="1718138"/>
            <a:ext cx="5341256" cy="5048440"/>
          </a:xfrm>
        </p:spPr>
        <p:txBody>
          <a:bodyPr vert="horz" lIns="0" tIns="0" rIns="0" bIns="0" rtlCol="0" anchor="t">
            <a:noAutofit/>
          </a:bodyPr>
          <a:lstStyle/>
          <a:p>
            <a:r>
              <a:rPr lang="en-US" sz="1400" dirty="0">
                <a:ea typeface="Verdana"/>
              </a:rPr>
              <a:t>Login Screen</a:t>
            </a:r>
          </a:p>
          <a:p>
            <a:pPr lvl="1"/>
            <a:r>
              <a:rPr lang="en-US" sz="1400" dirty="0"/>
              <a:t>Validation of Credentials</a:t>
            </a:r>
            <a:endParaRPr lang="en-US" sz="1400" dirty="0">
              <a:ea typeface="Verdana"/>
            </a:endParaRPr>
          </a:p>
          <a:p>
            <a:pPr lvl="2"/>
            <a:r>
              <a:rPr lang="en-US" sz="1400" dirty="0"/>
              <a:t>Error Handling</a:t>
            </a:r>
            <a:endParaRPr lang="en-US" sz="1400" dirty="0">
              <a:ea typeface="Verdana"/>
            </a:endParaRPr>
          </a:p>
          <a:p>
            <a:pPr marL="266700" lvl="2"/>
            <a:endParaRPr lang="en-US" sz="1400" dirty="0">
              <a:ea typeface="Verdana"/>
            </a:endParaRPr>
          </a:p>
          <a:p>
            <a:r>
              <a:rPr lang="en-US" sz="1400" dirty="0"/>
              <a:t>Registration Screen</a:t>
            </a:r>
            <a:endParaRPr lang="en-US" sz="1400" dirty="0">
              <a:ea typeface="Verdana"/>
            </a:endParaRPr>
          </a:p>
          <a:p>
            <a:pPr lvl="1"/>
            <a:r>
              <a:rPr lang="en-US" sz="1400" dirty="0"/>
              <a:t>Validation of fields</a:t>
            </a:r>
            <a:endParaRPr lang="en-US" sz="1400" dirty="0">
              <a:ea typeface="Verdana"/>
            </a:endParaRPr>
          </a:p>
          <a:p>
            <a:pPr lvl="2"/>
            <a:r>
              <a:rPr lang="en-US" sz="1400" dirty="0"/>
              <a:t>Error Handling</a:t>
            </a:r>
            <a:endParaRPr lang="en-US" sz="1400" dirty="0">
              <a:ea typeface="Verdana"/>
            </a:endParaRPr>
          </a:p>
          <a:p>
            <a:pPr lvl="2"/>
            <a:r>
              <a:rPr lang="en-US" sz="1400" dirty="0">
                <a:ea typeface="Verdana"/>
              </a:rPr>
              <a:t>Google Security </a:t>
            </a:r>
          </a:p>
          <a:p>
            <a:endParaRPr lang="en-US" sz="1400" dirty="0">
              <a:ea typeface="Verdana"/>
            </a:endParaRPr>
          </a:p>
          <a:p>
            <a:r>
              <a:rPr lang="en-US" sz="1400" dirty="0">
                <a:ea typeface="Verdana"/>
              </a:rPr>
              <a:t>View/Edit Profile</a:t>
            </a:r>
          </a:p>
          <a:p>
            <a:pPr lvl="1"/>
            <a:r>
              <a:rPr lang="en-US" sz="1400" dirty="0">
                <a:ea typeface="Verdana"/>
              </a:rPr>
              <a:t>Customer can view his profile</a:t>
            </a:r>
          </a:p>
          <a:p>
            <a:pPr lvl="1"/>
            <a:r>
              <a:rPr lang="en-US" sz="1400" dirty="0">
                <a:ea typeface="Verdana"/>
              </a:rPr>
              <a:t>Customer can edit his profile</a:t>
            </a:r>
          </a:p>
          <a:p>
            <a:pPr marL="88900" lvl="1" indent="0">
              <a:buNone/>
            </a:pPr>
            <a:endParaRPr lang="en-US" sz="1400" dirty="0">
              <a:ea typeface="+mj-lt"/>
              <a:cs typeface="+mj-lt"/>
            </a:endParaRPr>
          </a:p>
          <a:p>
            <a:r>
              <a:rPr lang="en-US" sz="1400" dirty="0">
                <a:ea typeface="Verdana"/>
              </a:rPr>
              <a:t>View Bill History</a:t>
            </a:r>
            <a:endParaRPr lang="en-US" sz="1400" dirty="0">
              <a:ea typeface="+mj-lt"/>
              <a:cs typeface="+mj-lt"/>
            </a:endParaRPr>
          </a:p>
          <a:p>
            <a:pPr marL="552450" lvl="1" indent="-285750">
              <a:buFont typeface="Wingdings"/>
            </a:pPr>
            <a:r>
              <a:rPr lang="en-US" sz="1400" dirty="0">
                <a:ea typeface="Verdana"/>
              </a:rPr>
              <a:t>Customer can view own bills as per customer id</a:t>
            </a:r>
          </a:p>
          <a:p>
            <a:pPr marL="88900" lvl="1" indent="0">
              <a:buNone/>
            </a:pPr>
            <a:endParaRPr lang="en-US" sz="1400" dirty="0">
              <a:ea typeface="+mj-lt"/>
              <a:cs typeface="+mj-lt"/>
            </a:endParaRPr>
          </a:p>
          <a:p>
            <a:r>
              <a:rPr lang="en-US" sz="1400" dirty="0">
                <a:ea typeface="+mj-lt"/>
                <a:cs typeface="+mj-lt"/>
              </a:rPr>
              <a:t>Make Payment</a:t>
            </a:r>
          </a:p>
          <a:p>
            <a:pPr marL="552450" lvl="1" indent="-285750">
              <a:buFont typeface="Wingdings"/>
            </a:pPr>
            <a:r>
              <a:rPr lang="en-US" sz="1400" dirty="0">
                <a:ea typeface="Verdana"/>
              </a:rPr>
              <a:t>Customer can pay his/her non-paid bills</a:t>
            </a:r>
          </a:p>
          <a:p>
            <a:pPr marL="88900" lvl="1" indent="0">
              <a:buNone/>
            </a:pPr>
            <a:endParaRPr lang="en-US" sz="1400" dirty="0">
              <a:ea typeface="+mj-lt"/>
              <a:cs typeface="+mj-lt"/>
            </a:endParaRPr>
          </a:p>
          <a:p>
            <a:r>
              <a:rPr lang="en-US" sz="1400" dirty="0">
                <a:ea typeface="+mj-lt"/>
                <a:cs typeface="+mj-lt"/>
              </a:rPr>
              <a:t>Feedback</a:t>
            </a:r>
          </a:p>
          <a:p>
            <a:pPr marL="552450" lvl="1" indent="-285750">
              <a:buFont typeface="Wingdings"/>
              <a:buChar char="§"/>
            </a:pPr>
            <a:r>
              <a:rPr lang="en-US" sz="1400" dirty="0">
                <a:ea typeface="Verdana"/>
              </a:rPr>
              <a:t>Customer can give his/her valuable feedback as per service</a:t>
            </a:r>
            <a:endParaRPr lang="en-US" sz="1400" dirty="0"/>
          </a:p>
          <a:p>
            <a:pPr lvl="1" indent="0">
              <a:buFont typeface="Wingdings"/>
              <a:buNone/>
            </a:pPr>
            <a:endParaRPr lang="en-US" sz="1200" dirty="0">
              <a:ea typeface="Verdana"/>
            </a:endParaRPr>
          </a:p>
          <a:p>
            <a:pPr marL="552450" lvl="1" indent="-285750">
              <a:buFont typeface="Wingdings"/>
              <a:buChar char="§"/>
            </a:pPr>
            <a:endParaRPr lang="en-US" sz="1200" dirty="0">
              <a:ea typeface="Verdana"/>
            </a:endParaRPr>
          </a:p>
          <a:p>
            <a:pPr lvl="1" indent="0">
              <a:buNone/>
            </a:pPr>
            <a:endParaRPr lang="en-US" dirty="0">
              <a:ea typeface="Verdana"/>
            </a:endParaRPr>
          </a:p>
          <a:p>
            <a:pPr lvl="1"/>
            <a:endParaRPr lang="en-US" dirty="0">
              <a:ea typeface="Verdana"/>
            </a:endParaRPr>
          </a:p>
          <a:p>
            <a:endParaRPr lang="en-GB" dirty="0">
              <a:ea typeface="Verdana"/>
            </a:endParaRPr>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GB" dirty="0"/>
              <a:t>Scope Of </a:t>
            </a:r>
            <a:r>
              <a:rPr lang="en-GB"/>
              <a:t>Electricity Billing</a:t>
            </a:r>
            <a:r>
              <a:rPr lang="en-GB" dirty="0"/>
              <a:t> System		</a:t>
            </a:r>
          </a:p>
        </p:txBody>
      </p:sp>
      <p:sp>
        <p:nvSpPr>
          <p:cNvPr id="52" name="Rectangle 51">
            <a:extLst>
              <a:ext uri="{FF2B5EF4-FFF2-40B4-BE49-F238E27FC236}">
                <a16:creationId xmlns:a16="http://schemas.microsoft.com/office/drawing/2014/main"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a16="http://schemas.microsoft.com/office/drawing/2014/main"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a16="http://schemas.microsoft.com/office/drawing/2014/main"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a16="http://schemas.microsoft.com/office/drawing/2014/main"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a16="http://schemas.microsoft.com/office/drawing/2014/main"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
              <a:extLst>
                <a:ext uri="{FF2B5EF4-FFF2-40B4-BE49-F238E27FC236}">
                  <a16:creationId xmlns:a16="http://schemas.microsoft.com/office/drawing/2014/main"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Rectangle 55">
            <a:extLst>
              <a:ext uri="{FF2B5EF4-FFF2-40B4-BE49-F238E27FC236}">
                <a16:creationId xmlns:a16="http://schemas.microsoft.com/office/drawing/2014/main"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a16="http://schemas.microsoft.com/office/drawing/2014/main"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a16="http://schemas.microsoft.com/office/drawing/2014/main"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
              <a:extLst>
                <a:ext uri="{FF2B5EF4-FFF2-40B4-BE49-F238E27FC236}">
                  <a16:creationId xmlns:a16="http://schemas.microsoft.com/office/drawing/2014/main"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
              <a:extLst>
                <a:ext uri="{FF2B5EF4-FFF2-40B4-BE49-F238E27FC236}">
                  <a16:creationId xmlns:a16="http://schemas.microsoft.com/office/drawing/2014/main"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
              <a:extLst>
                <a:ext uri="{FF2B5EF4-FFF2-40B4-BE49-F238E27FC236}">
                  <a16:creationId xmlns:a16="http://schemas.microsoft.com/office/drawing/2014/main"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
              <a:extLst>
                <a:ext uri="{FF2B5EF4-FFF2-40B4-BE49-F238E27FC236}">
                  <a16:creationId xmlns:a16="http://schemas.microsoft.com/office/drawing/2014/main"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
              <a:extLst>
                <a:ext uri="{FF2B5EF4-FFF2-40B4-BE49-F238E27FC236}">
                  <a16:creationId xmlns:a16="http://schemas.microsoft.com/office/drawing/2014/main"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1">
              <a:extLst>
                <a:ext uri="{FF2B5EF4-FFF2-40B4-BE49-F238E27FC236}">
                  <a16:creationId xmlns:a16="http://schemas.microsoft.com/office/drawing/2014/main"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2">
              <a:extLst>
                <a:ext uri="{FF2B5EF4-FFF2-40B4-BE49-F238E27FC236}">
                  <a16:creationId xmlns:a16="http://schemas.microsoft.com/office/drawing/2014/main"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3">
              <a:extLst>
                <a:ext uri="{FF2B5EF4-FFF2-40B4-BE49-F238E27FC236}">
                  <a16:creationId xmlns:a16="http://schemas.microsoft.com/office/drawing/2014/main"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a16="http://schemas.microsoft.com/office/drawing/2014/main"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
              <a:extLst>
                <a:ext uri="{FF2B5EF4-FFF2-40B4-BE49-F238E27FC236}">
                  <a16:creationId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1" name="Rectangle 60">
            <a:extLst>
              <a:ext uri="{FF2B5EF4-FFF2-40B4-BE49-F238E27FC236}">
                <a16:creationId xmlns:a16="http://schemas.microsoft.com/office/drawing/2014/main" id="{6A2E64E3-C40B-4FA6-866D-445B474C04A6}"/>
              </a:ext>
            </a:extLst>
          </p:cNvPr>
          <p:cNvSpPr/>
          <p:nvPr/>
        </p:nvSpPr>
        <p:spPr>
          <a:xfrm>
            <a:off x="7469904" y="1815350"/>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id="{E6142444-0D7A-4B76-850A-8328C7265351}"/>
              </a:ext>
            </a:extLst>
          </p:cNvPr>
          <p:cNvSpPr/>
          <p:nvPr/>
        </p:nvSpPr>
        <p:spPr>
          <a:xfrm>
            <a:off x="7563073" y="1871518"/>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8">
              <a:extLst>
                <a:ext uri="{FF2B5EF4-FFF2-40B4-BE49-F238E27FC236}">
                  <a16:creationId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9">
              <a:extLst>
                <a:ext uri="{FF2B5EF4-FFF2-40B4-BE49-F238E27FC236}">
                  <a16:creationId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4" name="Rectangle 63">
            <a:extLst>
              <a:ext uri="{FF2B5EF4-FFF2-40B4-BE49-F238E27FC236}">
                <a16:creationId xmlns:a16="http://schemas.microsoft.com/office/drawing/2014/main"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a16="http://schemas.microsoft.com/office/drawing/2014/main"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a16="http://schemas.microsoft.com/office/drawing/2014/main"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a16="http://schemas.microsoft.com/office/drawing/2014/main"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4">
              <a:extLst>
                <a:ext uri="{FF2B5EF4-FFF2-40B4-BE49-F238E27FC236}">
                  <a16:creationId xmlns:a16="http://schemas.microsoft.com/office/drawing/2014/main"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5">
              <a:extLst>
                <a:ext uri="{FF2B5EF4-FFF2-40B4-BE49-F238E27FC236}">
                  <a16:creationId xmlns:a16="http://schemas.microsoft.com/office/drawing/2014/main"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6">
              <a:extLst>
                <a:ext uri="{FF2B5EF4-FFF2-40B4-BE49-F238E27FC236}">
                  <a16:creationId xmlns:a16="http://schemas.microsoft.com/office/drawing/2014/main"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
              <a:extLst>
                <a:ext uri="{FF2B5EF4-FFF2-40B4-BE49-F238E27FC236}">
                  <a16:creationId xmlns:a16="http://schemas.microsoft.com/office/drawing/2014/main"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8">
              <a:extLst>
                <a:ext uri="{FF2B5EF4-FFF2-40B4-BE49-F238E27FC236}">
                  <a16:creationId xmlns:a16="http://schemas.microsoft.com/office/drawing/2014/main"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9">
              <a:extLst>
                <a:ext uri="{FF2B5EF4-FFF2-40B4-BE49-F238E27FC236}">
                  <a16:creationId xmlns:a16="http://schemas.microsoft.com/office/drawing/2014/main"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7" name="Text Placeholder 49">
            <a:extLst>
              <a:ext uri="{FF2B5EF4-FFF2-40B4-BE49-F238E27FC236}">
                <a16:creationId xmlns:a16="http://schemas.microsoft.com/office/drawing/2014/main"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a:solidFill>
                  <a:schemeClr val="bg1"/>
                </a:solidFill>
              </a:rPr>
              <a:t>Security</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a16="http://schemas.microsoft.com/office/drawing/2014/main"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noProof="0">
                <a:solidFill>
                  <a:schemeClr val="bg1"/>
                </a:solidFill>
              </a:rPr>
              <a:t>Operations</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id="{57B6C7B7-664B-4E3D-88DB-E05D01E893A5}"/>
              </a:ext>
            </a:extLst>
          </p:cNvPr>
          <p:cNvSpPr txBox="1">
            <a:spLocks/>
          </p:cNvSpPr>
          <p:nvPr/>
        </p:nvSpPr>
        <p:spPr>
          <a:xfrm>
            <a:off x="8125739" y="2061815"/>
            <a:ext cx="1662355"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a:solidFill>
                  <a:schemeClr val="bg1"/>
                </a:solidFill>
              </a:rPr>
              <a:t>Communication</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a16="http://schemas.microsoft.com/office/drawing/2014/main"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pt-PT" sz="1400">
                <a:solidFill>
                  <a:schemeClr val="bg1"/>
                </a:solidFill>
              </a:rPr>
              <a:t>Uses</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a16="http://schemas.microsoft.com/office/drawing/2014/main" id="{B381AF7E-E2EF-45EC-A796-E48D60A5BD42}"/>
              </a:ext>
            </a:extLst>
          </p:cNvPr>
          <p:cNvSpPr txBox="1">
            <a:spLocks/>
          </p:cNvSpPr>
          <p:nvPr/>
        </p:nvSpPr>
        <p:spPr>
          <a:xfrm>
            <a:off x="327117"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Password Encoding for </a:t>
            </a:r>
            <a:r>
              <a:rPr lang="en-US" sz="1300"/>
              <a:t>Admin Login</a:t>
            </a:r>
            <a:endParaRPr kumimoji="0" lang="en-US" sz="1300" b="0" i="0" u="none" strike="noStrike" kern="1200" cap="none" spc="0" normalizeH="0" baseline="0" noProof="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lang="en-US" sz="1300"/>
              <a:t>Validations for respective inputs</a:t>
            </a:r>
            <a:endParaRPr kumimoji="0" lang="en-US" sz="1300" b="0" i="0" u="none" strike="noStrike" kern="1200" cap="none" spc="0" normalizeH="0" baseline="0" noProof="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None/>
              <a:tabLst/>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a16="http://schemas.microsoft.com/office/drawing/2014/main" id="{CFEE2F2B-C0AC-4233-BD61-A582DD47325E}"/>
              </a:ext>
            </a:extLst>
          </p:cNvPr>
          <p:cNvSpPr txBox="1">
            <a:spLocks/>
          </p:cNvSpPr>
          <p:nvPr/>
        </p:nvSpPr>
        <p:spPr>
          <a:xfrm>
            <a:off x="2701203" y="2694954"/>
            <a:ext cx="2040560" cy="3487575"/>
          </a:xfrm>
          <a:prstGeom prst="rect">
            <a:avLst/>
          </a:prstGeom>
        </p:spPr>
        <p:txBody>
          <a:bodyPr vert="horz" lIns="91440" tIns="45720" rIns="91440" bIns="45720" rtlCol="0" anchor="t">
            <a:noAutofit/>
          </a:bodyPr>
          <a:lstStyle/>
          <a:p>
            <a:pPr marL="172720" indent="-172720">
              <a:lnSpc>
                <a:spcPct val="90000"/>
              </a:lnSpc>
              <a:spcBef>
                <a:spcPts val="1000"/>
              </a:spcBef>
              <a:buClr>
                <a:srgbClr val="0070AD"/>
              </a:buClr>
              <a:buFont typeface="Arial" panose="020B0604020202020204" pitchFamily="34" charset="0"/>
              <a:buChar char="•"/>
              <a:defRPr/>
            </a:pPr>
            <a:r>
              <a:rPr lang="en-US" sz="1200" dirty="0"/>
              <a:t>Easy to operate</a:t>
            </a:r>
            <a:endParaRPr lang="en-US" dirty="0">
              <a:ea typeface="+mn-ea"/>
              <a:cs typeface="+mn-cs"/>
            </a:endParaRPr>
          </a:p>
          <a:p>
            <a:pPr marL="172720" indent="-172720">
              <a:lnSpc>
                <a:spcPct val="90000"/>
              </a:lnSpc>
              <a:spcBef>
                <a:spcPts val="1000"/>
              </a:spcBef>
              <a:buClr>
                <a:srgbClr val="0070AD"/>
              </a:buClr>
              <a:buFont typeface="Arial" panose="020B0604020202020204" pitchFamily="34" charset="0"/>
              <a:buChar char="•"/>
              <a:defRPr/>
            </a:pPr>
            <a:r>
              <a:rPr lang="en-US" sz="1200" dirty="0">
                <a:ea typeface="Verdana"/>
              </a:rPr>
              <a:t>Be expandable</a:t>
            </a:r>
            <a:endParaRPr lang="en-US" sz="1200" dirty="0"/>
          </a:p>
          <a:p>
            <a:pPr marL="172720" indent="-172720">
              <a:lnSpc>
                <a:spcPct val="90000"/>
              </a:lnSpc>
              <a:spcBef>
                <a:spcPts val="1000"/>
              </a:spcBef>
              <a:buClr>
                <a:srgbClr val="0070AD"/>
              </a:buClr>
              <a:buFont typeface="Arial" panose="020B0604020202020204" pitchFamily="34" charset="0"/>
              <a:buChar char="•"/>
              <a:defRPr/>
            </a:pPr>
            <a:r>
              <a:rPr lang="en-US" sz="1200" dirty="0">
                <a:ea typeface="Verdana"/>
              </a:rPr>
              <a:t>Easy to understand by user and operator</a:t>
            </a:r>
            <a:endParaRPr lang="en-US" sz="1200" dirty="0"/>
          </a:p>
          <a:p>
            <a:pPr>
              <a:lnSpc>
                <a:spcPct val="90000"/>
              </a:lnSpc>
              <a:spcBef>
                <a:spcPts val="1000"/>
              </a:spcBef>
              <a:buClr>
                <a:srgbClr val="0070AD"/>
              </a:buClr>
              <a:defRPr/>
            </a:pPr>
            <a:endParaRPr lang="en-US" sz="1200" b="0" i="0" u="none" strike="noStrike" kern="1200" cap="none" spc="0" normalizeH="0" baseline="0" noProof="0">
              <a:ln>
                <a:noFill/>
              </a:ln>
              <a:effectLst/>
              <a:uLnTx/>
              <a:uFillTx/>
              <a:latin typeface="+mn-lt"/>
              <a:ea typeface="Verdana"/>
            </a:endParaRPr>
          </a:p>
          <a:p>
            <a:pPr marR="0" lvl="0" algn="l" defTabSz="914400" rtl="0" eaLnBrk="1" fontAlgn="auto" latinLnBrk="0" hangingPunct="1">
              <a:lnSpc>
                <a:spcPct val="90000"/>
              </a:lnSpc>
              <a:spcBef>
                <a:spcPts val="1000"/>
              </a:spcBef>
              <a:spcAft>
                <a:spcPts val="0"/>
              </a:spcAft>
              <a:buClr>
                <a:srgbClr val="0070AD"/>
              </a:buClr>
              <a:buSzTx/>
              <a:tabLst/>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3" name="Text Placeholder 55">
            <a:extLst>
              <a:ext uri="{FF2B5EF4-FFF2-40B4-BE49-F238E27FC236}">
                <a16:creationId xmlns:a16="http://schemas.microsoft.com/office/drawing/2014/main"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chor="t">
            <a:noAutofit/>
          </a:bodyPr>
          <a:lstStyle/>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300" dirty="0"/>
              <a:t>View All Customers</a:t>
            </a:r>
            <a:endParaRPr lang="en-US" dirty="0">
              <a:ea typeface="+mn-ea"/>
              <a:cs typeface="+mn-cs"/>
            </a:endParaRPr>
          </a:p>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300" dirty="0"/>
              <a:t>Add new Customer</a:t>
            </a:r>
            <a:endParaRPr lang="en-US" sz="1300" b="0" i="0" u="none" strike="noStrike" kern="1200" cap="none" spc="0" normalizeH="0" baseline="0" noProof="0" dirty="0">
              <a:ln>
                <a:noFill/>
              </a:ln>
              <a:solidFill>
                <a:schemeClr val="tx1"/>
              </a:solidFill>
              <a:effectLst/>
              <a:uLnTx/>
              <a:uFillTx/>
              <a:latin typeface="+mn-lt"/>
              <a:ea typeface="Verdana"/>
            </a:endParaRPr>
          </a:p>
          <a:p>
            <a:pPr marL="172720" indent="-172720">
              <a:lnSpc>
                <a:spcPct val="90000"/>
              </a:lnSpc>
              <a:spcBef>
                <a:spcPts val="1000"/>
              </a:spcBef>
              <a:buClr>
                <a:srgbClr val="0070AD"/>
              </a:buClr>
              <a:buFont typeface="Arial" panose="020B0604020202020204" pitchFamily="34" charset="0"/>
              <a:buChar char="•"/>
              <a:defRPr/>
            </a:pPr>
            <a:r>
              <a:rPr lang="en-US" sz="1300" dirty="0">
                <a:ea typeface="Verdana"/>
              </a:rPr>
              <a:t>Admin can view/edit/delete/update/generate bills for customers</a:t>
            </a:r>
            <a:endParaRPr lang="en-US" sz="1300" dirty="0"/>
          </a:p>
          <a:p>
            <a:pPr marL="172720" indent="-172720">
              <a:lnSpc>
                <a:spcPct val="90000"/>
              </a:lnSpc>
              <a:spcBef>
                <a:spcPts val="1000"/>
              </a:spcBef>
              <a:buClr>
                <a:srgbClr val="0070AD"/>
              </a:buClr>
              <a:buFont typeface="Arial" panose="020B0604020202020204" pitchFamily="34" charset="0"/>
              <a:buChar char="•"/>
              <a:defRPr/>
            </a:pPr>
            <a:r>
              <a:rPr lang="en-US" sz="1300" dirty="0">
                <a:ea typeface="Verdana"/>
              </a:rPr>
              <a:t>Customers can pay their non-paid bills which is generated by admin</a:t>
            </a:r>
            <a:endParaRPr lang="en-US" sz="1300" b="0" i="0" u="none" strike="noStrike" kern="1200" cap="none" spc="0" normalizeH="0" baseline="0" noProof="0" dirty="0">
              <a:ln>
                <a:noFill/>
              </a:ln>
              <a:solidFill>
                <a:schemeClr val="tx1"/>
              </a:solidFill>
              <a:effectLst/>
              <a:uLnTx/>
              <a:uFillTx/>
              <a:latin typeface="+mn-lt"/>
              <a:ea typeface="Verdana"/>
            </a:endParaRPr>
          </a:p>
        </p:txBody>
      </p:sp>
      <p:sp>
        <p:nvSpPr>
          <p:cNvPr id="74" name="Text Placeholder 56">
            <a:extLst>
              <a:ext uri="{FF2B5EF4-FFF2-40B4-BE49-F238E27FC236}">
                <a16:creationId xmlns:a16="http://schemas.microsoft.com/office/drawing/2014/main"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chor="t">
            <a:noAutofit/>
          </a:bodyPr>
          <a:lstStyle/>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dirty="0"/>
              <a:t>Rest </a:t>
            </a:r>
            <a:r>
              <a:rPr lang="en-US" sz="1200" dirty="0" err="1"/>
              <a:t>Api</a:t>
            </a:r>
            <a:r>
              <a:rPr lang="en-US" sz="1200" dirty="0"/>
              <a:t> (GET, POST)</a:t>
            </a:r>
            <a:endParaRPr lang="en-US" dirty="0">
              <a:ea typeface="+mn-ea"/>
              <a:cs typeface="+mn-cs"/>
            </a:endParaRPr>
          </a:p>
          <a:p>
            <a:pPr marL="172720" indent="-172720">
              <a:lnSpc>
                <a:spcPct val="90000"/>
              </a:lnSpc>
              <a:spcBef>
                <a:spcPts val="1000"/>
              </a:spcBef>
              <a:buClr>
                <a:srgbClr val="0070AD"/>
              </a:buClr>
              <a:buFont typeface="Arial" panose="020B0604020202020204" pitchFamily="34" charset="0"/>
              <a:buChar char="•"/>
              <a:defRPr/>
            </a:pPr>
            <a:r>
              <a:rPr lang="en-US" sz="1200" dirty="0"/>
              <a:t>Can be accessed by many users </a:t>
            </a:r>
            <a:endParaRPr lang="en-US" sz="1200" b="0" i="0" u="none" strike="noStrike" kern="1200" cap="none" spc="0" normalizeH="0" baseline="0" noProof="0" dirty="0">
              <a:ln>
                <a:noFill/>
              </a:ln>
              <a:solidFill>
                <a:schemeClr val="tx1"/>
              </a:solidFill>
              <a:effectLst/>
              <a:uLnTx/>
              <a:uFillTx/>
              <a:latin typeface="+mn-lt"/>
              <a:ea typeface="Verdana"/>
            </a:endParaRPr>
          </a:p>
        </p:txBody>
      </p:sp>
      <p:sp>
        <p:nvSpPr>
          <p:cNvPr id="75" name="Text Placeholder 57">
            <a:extLst>
              <a:ext uri="{FF2B5EF4-FFF2-40B4-BE49-F238E27FC236}">
                <a16:creationId xmlns:a16="http://schemas.microsoft.com/office/drawing/2014/main"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chor="t">
            <a:noAutofit/>
          </a:bodyPr>
          <a:lstStyle/>
          <a:p>
            <a:pPr marL="172720" indent="-172720">
              <a:lnSpc>
                <a:spcPct val="90000"/>
              </a:lnSpc>
              <a:spcBef>
                <a:spcPts val="1000"/>
              </a:spcBef>
              <a:buClr>
                <a:srgbClr val="0070AD"/>
              </a:buClr>
              <a:buFont typeface="Arial" panose="020B0604020202020204" pitchFamily="34" charset="0"/>
              <a:buChar char="•"/>
              <a:defRPr/>
            </a:pPr>
            <a:r>
              <a:rPr lang="en-US" sz="1200" dirty="0">
                <a:ea typeface="Verdana"/>
              </a:rPr>
              <a:t>Electricity bills can be paid easily</a:t>
            </a:r>
          </a:p>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dirty="0"/>
              <a:t>Social Integrity</a:t>
            </a:r>
            <a:endParaRPr lang="en-US" sz="1200" b="0" i="0" u="none" strike="noStrike" kern="1200" cap="none" spc="0" normalizeH="0" baseline="0" noProof="0" dirty="0">
              <a:ln>
                <a:noFill/>
              </a:ln>
              <a:solidFill>
                <a:schemeClr val="tx1"/>
              </a:solidFill>
              <a:effectLst/>
              <a:uLnTx/>
              <a:uFillTx/>
              <a:latin typeface="+mn-lt"/>
              <a:ea typeface="Verdana"/>
            </a:endParaRPr>
          </a:p>
          <a:p>
            <a:pPr marR="0" lvl="0" algn="l" defTabSz="914400" rtl="0" eaLnBrk="1" fontAlgn="auto" latinLnBrk="0" hangingPunct="1">
              <a:lnSpc>
                <a:spcPct val="90000"/>
              </a:lnSpc>
              <a:spcBef>
                <a:spcPts val="1000"/>
              </a:spcBef>
              <a:spcAft>
                <a:spcPts val="0"/>
              </a:spcAft>
              <a:buClr>
                <a:srgbClr val="0070AD"/>
              </a:buClr>
              <a:buSzTx/>
              <a:tabLst/>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lang="en-US" sz="1200" b="0" i="0" u="none" strike="noStrike" kern="1200" cap="none" spc="0" normalizeH="0" baseline="0" noProof="0">
              <a:ln>
                <a:noFill/>
              </a:ln>
              <a:solidFill>
                <a:schemeClr val="tx1"/>
              </a:solidFill>
              <a:effectLst/>
              <a:uLnTx/>
              <a:uFillTx/>
              <a:latin typeface="+mn-lt"/>
              <a:ea typeface="Verdana"/>
            </a:endParaRPr>
          </a:p>
        </p:txBody>
      </p:sp>
      <p:sp>
        <p:nvSpPr>
          <p:cNvPr id="76" name="Text Placeholder 49">
            <a:extLst>
              <a:ext uri="{FF2B5EF4-FFF2-40B4-BE49-F238E27FC236}">
                <a16:creationId xmlns:a16="http://schemas.microsoft.com/office/drawing/2014/main"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a:solidFill>
                  <a:schemeClr val="bg1"/>
                </a:solidFill>
              </a:rPr>
              <a:t>Ideas</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a:solidFill>
                  <a:schemeClr val="accent1">
                    <a:lumMod val="50000"/>
                  </a:schemeClr>
                </a:solidFill>
                <a:latin typeface="Elephant" panose="02020904090505020303" pitchFamily="18" charset="0"/>
              </a:rPr>
              <a:t>Snapshot</a:t>
            </a:r>
            <a:endParaRPr lang="en-US">
              <a:solidFill>
                <a:schemeClr val="accent1">
                  <a:lumMod val="50000"/>
                </a:schemeClr>
              </a:solidFill>
              <a:latin typeface="Elephant" panose="02020904090505020303" pitchFamily="18" charset="0"/>
            </a:endParaRPr>
          </a:p>
        </p:txBody>
      </p:sp>
      <p:sp>
        <p:nvSpPr>
          <p:cNvPr id="2" name="TextBox 1"/>
          <p:cNvSpPr txBox="1"/>
          <p:nvPr/>
        </p:nvSpPr>
        <p:spPr>
          <a:xfrm>
            <a:off x="5879976" y="3276600"/>
            <a:ext cx="4254624" cy="523220"/>
          </a:xfrm>
          <a:prstGeom prst="rect">
            <a:avLst/>
          </a:prstGeom>
          <a:noFill/>
        </p:spPr>
        <p:txBody>
          <a:bodyPr wrap="square" rtlCol="0" anchor="t">
            <a:spAutoFit/>
          </a:bodyPr>
          <a:lstStyle/>
          <a:p>
            <a:r>
              <a:rPr lang="en-US" sz="2800" b="1" dirty="0">
                <a:solidFill>
                  <a:schemeClr val="accent1">
                    <a:lumMod val="50000"/>
                  </a:schemeClr>
                </a:solidFill>
              </a:rPr>
              <a:t> Application</a:t>
            </a:r>
          </a:p>
        </p:txBody>
      </p:sp>
      <p:sp>
        <p:nvSpPr>
          <p:cNvPr id="4" name="TextBox 3"/>
          <p:cNvSpPr txBox="1"/>
          <p:nvPr/>
        </p:nvSpPr>
        <p:spPr>
          <a:xfrm>
            <a:off x="6019800" y="4114800"/>
            <a:ext cx="4800600" cy="646331"/>
          </a:xfrm>
          <a:prstGeom prst="rect">
            <a:avLst/>
          </a:prstGeom>
          <a:noFill/>
        </p:spPr>
        <p:txBody>
          <a:bodyPr wrap="square" rtlCol="0" anchor="t">
            <a:spAutoFit/>
          </a:bodyPr>
          <a:lstStyle/>
          <a:p>
            <a:r>
              <a:rPr lang="en-US" dirty="0">
                <a:solidFill>
                  <a:schemeClr val="accent1">
                    <a:lumMod val="50000"/>
                  </a:schemeClr>
                </a:solidFill>
              </a:rPr>
              <a:t>Admin : Adding and managing Customers for Bill Payment</a:t>
            </a:r>
            <a:endParaRPr lang="en-US" dirty="0">
              <a:solidFill>
                <a:schemeClr val="accent1">
                  <a:lumMod val="50000"/>
                </a:schemeClr>
              </a:solidFill>
              <a:ea typeface="Verdana"/>
            </a:endParaRPr>
          </a:p>
        </p:txBody>
      </p:sp>
    </p:spTree>
    <p:extLst>
      <p:ext uri="{BB962C8B-B14F-4D97-AF65-F5344CB8AC3E}">
        <p14:creationId xmlns:p14="http://schemas.microsoft.com/office/powerpoint/2010/main" val="46151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
            </a:r>
            <a:br>
              <a:rPr lang="en-US"/>
            </a:br>
            <a:r>
              <a:rPr lang="en-US"/>
              <a:t>	</a:t>
            </a:r>
            <a:br>
              <a:rPr lang="en-US"/>
            </a:br>
            <a:endParaRPr lang="en-US"/>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a:t>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998" y="1371600"/>
            <a:ext cx="8131966" cy="4571999"/>
          </a:xfrm>
          <a:prstGeom prst="rect">
            <a:avLst/>
          </a:prstGeom>
        </p:spPr>
      </p:pic>
      <p:sp>
        <p:nvSpPr>
          <p:cNvPr id="4" name="TextBox 3"/>
          <p:cNvSpPr txBox="1"/>
          <p:nvPr/>
        </p:nvSpPr>
        <p:spPr>
          <a:xfrm>
            <a:off x="609600" y="304800"/>
            <a:ext cx="4876800" cy="707886"/>
          </a:xfrm>
          <a:prstGeom prst="rect">
            <a:avLst/>
          </a:prstGeom>
          <a:noFill/>
        </p:spPr>
        <p:txBody>
          <a:bodyPr wrap="square" rtlCol="0">
            <a:spAutoFit/>
          </a:bodyPr>
          <a:lstStyle/>
          <a:p>
            <a:r>
              <a:rPr lang="en-US" sz="4000">
                <a:ln w="0"/>
                <a:solidFill>
                  <a:schemeClr val="accent1"/>
                </a:solidFill>
                <a:effectLst>
                  <a:outerShdw blurRad="38100" dist="25400" dir="5400000" algn="ctr" rotWithShape="0">
                    <a:srgbClr val="6E747A">
                      <a:alpha val="43000"/>
                    </a:srgbClr>
                  </a:outerShdw>
                </a:effectLst>
              </a:rPr>
              <a:t>	Welcome Page</a:t>
            </a:r>
          </a:p>
        </p:txBody>
      </p:sp>
    </p:spTree>
    <p:extLst>
      <p:ext uri="{BB962C8B-B14F-4D97-AF65-F5344CB8AC3E}">
        <p14:creationId xmlns:p14="http://schemas.microsoft.com/office/powerpoint/2010/main" val="226452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Wrong Credentials Login</a:t>
            </a:r>
          </a:p>
        </p:txBody>
      </p:sp>
      <p:sp>
        <p:nvSpPr>
          <p:cNvPr id="6" name="Text Placeholder 5"/>
          <p:cNvSpPr>
            <a:spLocks noGrp="1"/>
          </p:cNvSpPr>
          <p:nvPr>
            <p:ph type="body" sz="quarter" idx="10"/>
          </p:nvPr>
        </p:nvSpPr>
        <p:spPr/>
        <p:txBody>
          <a:bodyPr/>
          <a:lstStyle/>
          <a:p>
            <a:endParaRPr lang="en-US"/>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r>
              <a:rPr lang="en-US"/>
              <a:t>2</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86000" y="1382255"/>
            <a:ext cx="8229600" cy="4626890"/>
          </a:xfrm>
          <a:prstGeom prst="rect">
            <a:avLst/>
          </a:prstGeom>
        </p:spPr>
      </p:pic>
    </p:spTree>
    <p:extLst>
      <p:ext uri="{BB962C8B-B14F-4D97-AF65-F5344CB8AC3E}">
        <p14:creationId xmlns:p14="http://schemas.microsoft.com/office/powerpoint/2010/main" val="10730063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E773FF80-0C60-4FD3-859A-2513E72AB802}"/>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82A3DD98-1C79-4DA8-9EDA-70F102F85C5D}"/>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01A55E89-FC83-4782-8FAE-7DDB55FEF934}"/>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6EE2BEC5-4C4A-4BAA-B5C8-9E8B5018DFBE}"/>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20</TotalTime>
  <Words>278</Words>
  <Application>Microsoft Office PowerPoint</Application>
  <PresentationFormat>Widescreen</PresentationFormat>
  <Paragraphs>128</Paragraphs>
  <Slides>23</Slides>
  <Notes>1</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23</vt:i4>
      </vt:variant>
    </vt:vector>
  </HeadingPairs>
  <TitlesOfParts>
    <vt:vector size="32" baseType="lpstr">
      <vt:lpstr>Arial</vt:lpstr>
      <vt:lpstr>Elephant</vt:lpstr>
      <vt:lpstr>Verdana</vt:lpstr>
      <vt:lpstr>Wingdings</vt:lpstr>
      <vt:lpstr>Capgemini Master</vt:lpstr>
      <vt:lpstr>Section break</vt:lpstr>
      <vt:lpstr>Cover options</vt:lpstr>
      <vt:lpstr>Final slides</vt:lpstr>
      <vt:lpstr>think-cell Slide</vt:lpstr>
      <vt:lpstr>Electricity Billing System</vt:lpstr>
      <vt:lpstr>Electricity Billing System</vt:lpstr>
      <vt:lpstr>Architecture</vt:lpstr>
      <vt:lpstr>PowerPoint Presentation</vt:lpstr>
      <vt:lpstr>Project Outline</vt:lpstr>
      <vt:lpstr>Scope Of Electricity Billing System  </vt:lpstr>
      <vt:lpstr>PowerPoint Presentation</vt:lpstr>
      <vt:lpstr>   </vt:lpstr>
      <vt:lpstr>Wrong Credentials Login</vt:lpstr>
      <vt:lpstr>Admin Functionalities</vt:lpstr>
      <vt:lpstr>List of all Customers</vt:lpstr>
      <vt:lpstr>Add Bill Details</vt:lpstr>
      <vt:lpstr>List of Bill Details</vt:lpstr>
      <vt:lpstr>PowerPoint Presentation</vt:lpstr>
      <vt:lpstr> Edit/View profile </vt:lpstr>
      <vt:lpstr>List of Bill Details</vt:lpstr>
      <vt:lpstr> Login Page for Customer </vt:lpstr>
      <vt:lpstr>Registration Page</vt:lpstr>
      <vt:lpstr>View bill history</vt:lpstr>
      <vt:lpstr>Change Password</vt:lpstr>
      <vt:lpstr> Make Payment </vt:lpstr>
      <vt:lpstr> Feedback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 Vikash</dc:creator>
  <cp:lastModifiedBy>Poonamchand Sahu</cp:lastModifiedBy>
  <cp:revision>396</cp:revision>
  <dcterms:created xsi:type="dcterms:W3CDTF">2019-10-08T10:21:43Z</dcterms:created>
  <dcterms:modified xsi:type="dcterms:W3CDTF">2020-06-10T20:03:27Z</dcterms:modified>
</cp:coreProperties>
</file>