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sample.txt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sample.txt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AI is revolutionizing industries through automation and data-driven decisions.</a:t>
            </a:r>
          </a:p>
          <a:p>
            <a:r>
              <a:t>2. Project goal: Automatic generation of PowerPoint slides from input documents.</a:t>
            </a:r>
          </a:p>
          <a:p>
            <a:r>
              <a:t>3. Supported file formats: PDFs, DOCX, TXT, and CSV.</a:t>
            </a:r>
          </a:p>
          <a:p>
            <a:r>
              <a:t>4. Key technologies used: OpenAI's GPT models for text summarization and LlamaIndex for information retrieval.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