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2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67" r:id="rId14"/>
    <p:sldId id="268" r:id="rId15"/>
    <p:sldId id="269" r:id="rId16"/>
    <p:sldId id="265" r:id="rId17"/>
    <p:sldId id="266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85" d="100"/>
          <a:sy n="85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8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4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2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65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07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7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88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03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22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50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8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26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20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11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8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973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9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165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6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9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9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89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10B3AC-4E26-46B6-8211-9CB243710C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2" r="-1" b="12747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8E1E6-6B41-41D9-9DA6-3B69E354A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800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</a:rPr>
              <a:t>Restaurant Management System</a:t>
            </a:r>
            <a:endParaRPr lang="en-IN" sz="6800" dirty="0">
              <a:solidFill>
                <a:schemeClr val="tx2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DCC54-B802-4E88-9056-DDD0C535B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i="1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Team Members:</a:t>
            </a:r>
          </a:p>
          <a:p>
            <a:pPr algn="ctr">
              <a:lnSpc>
                <a:spcPct val="100000"/>
              </a:lnSpc>
            </a:pPr>
            <a:r>
              <a:rPr lang="en-US" sz="2500" b="1" i="1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Deepanshu Tyagi</a:t>
            </a:r>
          </a:p>
          <a:p>
            <a:pPr algn="ctr">
              <a:lnSpc>
                <a:spcPct val="100000"/>
              </a:lnSpc>
            </a:pPr>
            <a:r>
              <a:rPr lang="en-US" sz="2500" b="1" i="1" dirty="0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Vikas </a:t>
            </a:r>
            <a:r>
              <a:rPr lang="en-US" sz="2500" b="1" i="1" dirty="0" err="1">
                <a:solidFill>
                  <a:schemeClr val="tx2">
                    <a:lumMod val="10000"/>
                  </a:schemeClr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Jangra</a:t>
            </a:r>
            <a:endParaRPr lang="en-IN" sz="2500" b="1" i="1" dirty="0">
              <a:solidFill>
                <a:schemeClr val="tx2">
                  <a:lumMod val="10000"/>
                </a:schemeClr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6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3EAC-DE64-4185-AD48-3BD4B3A1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Frame of the application: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10773A-57D9-4752-B625-3D9904A6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32" y="2280355"/>
            <a:ext cx="9321135" cy="45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7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2F7C-871C-4989-AB80-16B52F66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Frame/ Window: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74007-C5FF-430D-8337-E181C2EFD46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9980613" y="2603500"/>
            <a:ext cx="337431" cy="34163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A03BB-E654-4E62-8B19-64126B0C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154" y="2257778"/>
            <a:ext cx="6677025" cy="46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9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D432-C444-4140-9FD7-45DC64BB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of a New Member: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B429-5EC9-4EEB-9232-4AFB13F20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600" y="2374900"/>
            <a:ext cx="6375400" cy="44831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IF Values entered correctly:</a:t>
            </a:r>
          </a:p>
          <a:p>
            <a:pPr marL="0" indent="0">
              <a:buNone/>
            </a:pPr>
            <a:r>
              <a:rPr lang="en-US" dirty="0"/>
              <a:t>      Employee ID will be generated.</a:t>
            </a:r>
          </a:p>
          <a:p>
            <a:pPr marL="0" indent="0">
              <a:buNone/>
            </a:pPr>
            <a:r>
              <a:rPr lang="en-US" dirty="0"/>
              <a:t>      But HOW???</a:t>
            </a:r>
          </a:p>
          <a:p>
            <a:pPr marL="0" indent="0">
              <a:buNone/>
            </a:pPr>
            <a:r>
              <a:rPr lang="en-US" dirty="0"/>
              <a:t>      1. </a:t>
            </a:r>
            <a:r>
              <a:rPr lang="en-US" sz="1400" dirty="0"/>
              <a:t>conn=sqlite3.connect("database1.db")</a:t>
            </a:r>
          </a:p>
          <a:p>
            <a:pPr marL="0" indent="0">
              <a:buNone/>
            </a:pPr>
            <a:r>
              <a:rPr lang="en-US" sz="1400" dirty="0"/>
              <a:t>        2. cursor = </a:t>
            </a:r>
            <a:r>
              <a:rPr lang="en-US" sz="1400" dirty="0" err="1"/>
              <a:t>conn.execute</a:t>
            </a:r>
            <a:r>
              <a:rPr lang="en-US" sz="1400" dirty="0"/>
              <a:t>("select * from </a:t>
            </a:r>
            <a:r>
              <a:rPr lang="en-US" sz="1400" dirty="0" err="1"/>
              <a:t>emp_det</a:t>
            </a:r>
            <a:r>
              <a:rPr lang="en-US" sz="1400" dirty="0"/>
              <a:t>”)</a:t>
            </a:r>
          </a:p>
          <a:p>
            <a:pPr marL="0" indent="0">
              <a:buNone/>
            </a:pPr>
            <a:r>
              <a:rPr lang="en-US" sz="1400" dirty="0"/>
              <a:t>        3. value = </a:t>
            </a:r>
            <a:r>
              <a:rPr lang="en-US" sz="1400" dirty="0" err="1"/>
              <a:t>cursor.fetchall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US" sz="1400" dirty="0"/>
              <a:t>        4. </a:t>
            </a:r>
            <a:r>
              <a:rPr lang="en-US" sz="1400" dirty="0" err="1"/>
              <a:t>leng</a:t>
            </a:r>
            <a:r>
              <a:rPr lang="en-US" sz="1400" dirty="0"/>
              <a:t> = </a:t>
            </a:r>
            <a:r>
              <a:rPr lang="en-US" sz="1400" dirty="0" err="1"/>
              <a:t>len</a:t>
            </a:r>
            <a:r>
              <a:rPr lang="en-US" sz="1400" dirty="0"/>
              <a:t>(value)</a:t>
            </a:r>
          </a:p>
          <a:p>
            <a:pPr marL="0" indent="0">
              <a:buNone/>
            </a:pPr>
            <a:r>
              <a:rPr lang="en-US" sz="1400" dirty="0"/>
              <a:t>        5. </a:t>
            </a:r>
            <a:r>
              <a:rPr lang="en-US" sz="1400" dirty="0" err="1"/>
              <a:t>emp_id</a:t>
            </a:r>
            <a:r>
              <a:rPr lang="en-US" sz="1400" dirty="0"/>
              <a:t> = value[</a:t>
            </a:r>
            <a:r>
              <a:rPr lang="en-US" sz="1400" dirty="0" err="1"/>
              <a:t>leng</a:t>
            </a:r>
            <a:r>
              <a:rPr lang="en-US" sz="1400" dirty="0"/>
              <a:t> - 1][0] + 1</a:t>
            </a:r>
            <a:endParaRPr lang="en-IN" sz="1400" dirty="0"/>
          </a:p>
          <a:p>
            <a:r>
              <a:rPr lang="en-IN" b="1" dirty="0"/>
              <a:t>IF incorrect input value entered (exception can be):</a:t>
            </a:r>
          </a:p>
          <a:p>
            <a:pPr marL="0" indent="0">
              <a:buNone/>
            </a:pPr>
            <a:r>
              <a:rPr lang="en-IN" b="1" dirty="0"/>
              <a:t>      1. </a:t>
            </a:r>
            <a:r>
              <a:rPr lang="en-IN" sz="1400" dirty="0"/>
              <a:t>User already exists.</a:t>
            </a:r>
          </a:p>
          <a:p>
            <a:pPr marL="0" indent="0">
              <a:buNone/>
            </a:pPr>
            <a:r>
              <a:rPr lang="en-IN" sz="1400" dirty="0"/>
              <a:t>        2. Invalid name (if numeric data entered in name field ).</a:t>
            </a:r>
          </a:p>
          <a:p>
            <a:pPr marL="0" indent="0">
              <a:buNone/>
            </a:pPr>
            <a:r>
              <a:rPr lang="en-IN" sz="1400" dirty="0"/>
              <a:t>        3. Invalid contact number(If 10 digit data is not entered).</a:t>
            </a:r>
          </a:p>
          <a:p>
            <a:pPr marL="0" indent="0">
              <a:buNone/>
            </a:pPr>
            <a:r>
              <a:rPr lang="en-IN" sz="1400" dirty="0"/>
              <a:t>        4. Invalid email id.</a:t>
            </a:r>
          </a:p>
          <a:p>
            <a:pPr marL="0" indent="0">
              <a:buNone/>
            </a:pPr>
            <a:r>
              <a:rPr lang="en-IN" sz="1400" dirty="0"/>
              <a:t>        5. Fill all the fields.(If any </a:t>
            </a:r>
            <a:r>
              <a:rPr lang="en-IN" sz="1400" dirty="0" err="1"/>
              <a:t>fileld</a:t>
            </a:r>
            <a:r>
              <a:rPr lang="en-IN" sz="1400" dirty="0"/>
              <a:t> remains empty)</a:t>
            </a:r>
          </a:p>
          <a:p>
            <a:pPr marL="0" indent="0">
              <a:buNone/>
            </a:pPr>
            <a:r>
              <a:rPr lang="en-IN" sz="1400" dirty="0"/>
              <a:t>       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3F5AF-F8F9-451B-A66C-F26A61FD6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"/>
          <a:stretch/>
        </p:blipFill>
        <p:spPr>
          <a:xfrm>
            <a:off x="0" y="2260600"/>
            <a:ext cx="54356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6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4751-5D2E-4F95-94B4-83F15F3C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an order &amp; calculating bill: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7671-3E6C-4539-8B0E-A4259DC9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63" y="3214915"/>
            <a:ext cx="5837262" cy="3084285"/>
          </a:xfrm>
        </p:spPr>
        <p:txBody>
          <a:bodyPr/>
          <a:lstStyle/>
          <a:p>
            <a:r>
              <a:rPr lang="en-US" dirty="0"/>
              <a:t>After selecting the items from the list. The selected </a:t>
            </a:r>
            <a:r>
              <a:rPr lang="en-US" dirty="0" err="1"/>
              <a:t>checkbutton</a:t>
            </a:r>
            <a:r>
              <a:rPr lang="en-US" dirty="0"/>
              <a:t> field (variable field) will be marked as 1.</a:t>
            </a:r>
          </a:p>
          <a:p>
            <a:r>
              <a:rPr lang="en-US" dirty="0"/>
              <a:t>Total bill can be calculated by using calculate bill button. </a:t>
            </a:r>
          </a:p>
          <a:p>
            <a:r>
              <a:rPr lang="en-US" dirty="0"/>
              <a:t>After Submitting the bill: Customer id and order number will be generated.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Using the last customer id and order number.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B7FCA-C8E5-4F55-93FF-131E9702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83726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8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90FB-0958-4DB4-BBBB-26827F7B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History: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EA09-4980-4230-9772-176B4C1A0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857" y="2830399"/>
            <a:ext cx="4978400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By using CUSTOMER_ID history of the customer can be easily viewed.</a:t>
            </a:r>
          </a:p>
          <a:p>
            <a:pPr>
              <a:lnSpc>
                <a:spcPct val="150000"/>
              </a:lnSpc>
            </a:pPr>
            <a:r>
              <a:rPr lang="en-US" dirty="0"/>
              <a:t>Order history will be retrieved from the “database1” from table HISTORY.</a:t>
            </a:r>
          </a:p>
          <a:p>
            <a:pPr>
              <a:lnSpc>
                <a:spcPct val="150000"/>
              </a:lnSpc>
            </a:pPr>
            <a:r>
              <a:rPr lang="en-US" dirty="0"/>
              <a:t>Using </a:t>
            </a:r>
            <a:r>
              <a:rPr lang="en-US" dirty="0" err="1"/>
              <a:t>query:"select</a:t>
            </a:r>
            <a:r>
              <a:rPr lang="en-US" dirty="0"/>
              <a:t> </a:t>
            </a:r>
            <a:r>
              <a:rPr lang="en-US" dirty="0" err="1"/>
              <a:t>order_no</a:t>
            </a:r>
            <a:r>
              <a:rPr lang="en-US" dirty="0"/>
              <a:t> from history where </a:t>
            </a:r>
            <a:r>
              <a:rPr lang="en-US" dirty="0" err="1"/>
              <a:t>cust_id</a:t>
            </a:r>
            <a:r>
              <a:rPr lang="en-US" dirty="0"/>
              <a:t>="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0859FA-3F23-4C6D-92C6-057320FDC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"/>
          <a:stretch/>
        </p:blipFill>
        <p:spPr>
          <a:xfrm>
            <a:off x="0" y="2219099"/>
            <a:ext cx="6241143" cy="46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CCC-83F5-461D-B23C-414D285A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3CB9-9409-40C7-A2FD-A06431096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SQlite3 can be integrated with Python using sqlite3 module.</a:t>
            </a:r>
          </a:p>
          <a:p>
            <a:r>
              <a:rPr lang="en-US" dirty="0"/>
              <a:t>To use sqlite3 module, you must first create a connection object that represents the database and then optionally you can create a cursor</a:t>
            </a:r>
            <a:r>
              <a:rPr lang="en-IN" dirty="0"/>
              <a:t> object, which will help you in executing all the SQL statements.</a:t>
            </a:r>
          </a:p>
          <a:p>
            <a:r>
              <a:rPr lang="en-IN" dirty="0"/>
              <a:t>Connect to database: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Import sqlite3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Conn=sqlite3.connect(‘database1.db’)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print”Opened</a:t>
            </a:r>
            <a:r>
              <a:rPr lang="en-IN" dirty="0"/>
              <a:t> database successfully”;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0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6A57-71A2-44BA-9583-F4234F00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of Database: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6BED-8075-4AE1-B0FD-D076FD73D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/>
              <a:t>Cust_det</a:t>
            </a:r>
            <a:r>
              <a:rPr lang="en-US" sz="2200" dirty="0"/>
              <a:t>(</a:t>
            </a:r>
            <a:r>
              <a:rPr lang="en-US" sz="2200" dirty="0" err="1"/>
              <a:t>cust_id</a:t>
            </a:r>
            <a:r>
              <a:rPr lang="en-US" sz="2200" dirty="0"/>
              <a:t>(primary key), </a:t>
            </a:r>
            <a:r>
              <a:rPr lang="en-US" sz="2200" dirty="0" err="1"/>
              <a:t>cust_name</a:t>
            </a:r>
            <a:r>
              <a:rPr lang="en-US" sz="2200" dirty="0"/>
              <a:t>, </a:t>
            </a:r>
            <a:r>
              <a:rPr lang="en-US" sz="2200" dirty="0" err="1"/>
              <a:t>cust_mno</a:t>
            </a:r>
            <a:r>
              <a:rPr lang="en-US" sz="2200" dirty="0"/>
              <a:t>, </a:t>
            </a:r>
            <a:r>
              <a:rPr lang="en-US" sz="2200" dirty="0" err="1"/>
              <a:t>cust_address</a:t>
            </a:r>
            <a:r>
              <a:rPr lang="en-US" sz="2200" dirty="0"/>
              <a:t>)</a:t>
            </a:r>
          </a:p>
          <a:p>
            <a:r>
              <a:rPr lang="en-US" sz="2200" b="1" dirty="0"/>
              <a:t>Item</a:t>
            </a:r>
            <a:r>
              <a:rPr lang="en-US" sz="2200" dirty="0"/>
              <a:t>(</a:t>
            </a:r>
            <a:r>
              <a:rPr lang="en-US" sz="2200" dirty="0" err="1"/>
              <a:t>Item_id</a:t>
            </a:r>
            <a:r>
              <a:rPr lang="en-US" sz="2200" dirty="0"/>
              <a:t>(primary key), </a:t>
            </a:r>
            <a:r>
              <a:rPr lang="en-US" sz="2200" dirty="0" err="1"/>
              <a:t>item_name</a:t>
            </a:r>
            <a:r>
              <a:rPr lang="en-US" sz="2200" dirty="0"/>
              <a:t> ,price)</a:t>
            </a:r>
          </a:p>
          <a:p>
            <a:r>
              <a:rPr lang="en-US" sz="2200" b="1" dirty="0"/>
              <a:t>History</a:t>
            </a:r>
            <a:r>
              <a:rPr lang="en-US" sz="2200" dirty="0"/>
              <a:t>(</a:t>
            </a:r>
            <a:r>
              <a:rPr lang="en-US" sz="2200" dirty="0" err="1"/>
              <a:t>order_no</a:t>
            </a:r>
            <a:r>
              <a:rPr lang="en-US" sz="2200" dirty="0"/>
              <a:t>(primary key), </a:t>
            </a:r>
            <a:r>
              <a:rPr lang="en-US" sz="2200" dirty="0" err="1"/>
              <a:t>cust_id</a:t>
            </a:r>
            <a:r>
              <a:rPr lang="en-US" sz="2200" dirty="0"/>
              <a:t>, </a:t>
            </a:r>
            <a:r>
              <a:rPr lang="en-US" sz="2200" dirty="0" err="1"/>
              <a:t>item_nos</a:t>
            </a:r>
            <a:r>
              <a:rPr lang="en-US" sz="2200" dirty="0"/>
              <a:t>, quantity, bill)</a:t>
            </a:r>
          </a:p>
          <a:p>
            <a:r>
              <a:rPr lang="en-US" sz="2200" b="1" dirty="0" err="1"/>
              <a:t>Emp_details</a:t>
            </a:r>
            <a:r>
              <a:rPr lang="en-US" sz="2200" dirty="0"/>
              <a:t>(</a:t>
            </a:r>
            <a:r>
              <a:rPr lang="en-US" sz="2200" dirty="0" err="1"/>
              <a:t>emp_id</a:t>
            </a:r>
            <a:r>
              <a:rPr lang="en-US" sz="2200" dirty="0"/>
              <a:t>(primary key), </a:t>
            </a:r>
            <a:r>
              <a:rPr lang="en-US" sz="2200" dirty="0" err="1"/>
              <a:t>emp_name</a:t>
            </a:r>
            <a:r>
              <a:rPr lang="en-US" sz="2200" dirty="0"/>
              <a:t>, </a:t>
            </a:r>
            <a:r>
              <a:rPr lang="en-US" sz="2200" dirty="0" err="1"/>
              <a:t>emp_no</a:t>
            </a:r>
            <a:r>
              <a:rPr lang="en-US" sz="2200" dirty="0"/>
              <a:t> , </a:t>
            </a:r>
            <a:r>
              <a:rPr lang="en-US" sz="2200" dirty="0" err="1"/>
              <a:t>emp_add</a:t>
            </a:r>
            <a:r>
              <a:rPr lang="en-US" sz="2200" dirty="0"/>
              <a:t>, </a:t>
            </a:r>
            <a:r>
              <a:rPr lang="en-US" sz="2200" dirty="0" err="1"/>
              <a:t>emp_add</a:t>
            </a:r>
            <a:r>
              <a:rPr lang="en-US" sz="2200" dirty="0"/>
              <a:t>, </a:t>
            </a:r>
            <a:r>
              <a:rPr lang="en-US" sz="2200" dirty="0" err="1"/>
              <a:t>emp_dob</a:t>
            </a:r>
            <a:r>
              <a:rPr lang="en-US" sz="2200" dirty="0"/>
              <a:t>, </a:t>
            </a:r>
            <a:r>
              <a:rPr lang="en-US" sz="2200" dirty="0" err="1"/>
              <a:t>emp_email</a:t>
            </a:r>
            <a:r>
              <a:rPr lang="en-US" sz="2200" dirty="0"/>
              <a:t>, </a:t>
            </a:r>
            <a:r>
              <a:rPr lang="en-US" sz="2200" dirty="0" err="1"/>
              <a:t>emp_password</a:t>
            </a:r>
            <a:r>
              <a:rPr lang="en-US" sz="2200" dirty="0"/>
              <a:t>)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0524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D3BE-978F-4759-8CDF-3151A656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C4CB-6144-44EF-8DC7-9B7562AB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75227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created can be used by any of the small-scale hotels and restaurants or a food truck, which are moving to digital life and need a simple to use the app in the beginning. The app is safe and secure to use and can be used by any organization with just a few clicks and the use of a traditional method like pen-paper can be replaced.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2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Write the Perfect Thank You Letter | GEICO Living">
            <a:extLst>
              <a:ext uri="{FF2B5EF4-FFF2-40B4-BE49-F238E27FC236}">
                <a16:creationId xmlns:a16="http://schemas.microsoft.com/office/drawing/2014/main" id="{591F5EDE-18BC-4BB2-84F1-641BE1DB1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75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4FC3-9FC4-4EE7-BDE5-993DD39A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tasks: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F6C5-6AB0-4F4C-8718-EBC40C894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DATABASE DESIGN </a:t>
            </a:r>
          </a:p>
          <a:p>
            <a:r>
              <a:rPr lang="en-US" dirty="0">
                <a:latin typeface="Algerian" panose="04020705040A02060702" pitchFamily="82" charset="0"/>
              </a:rPr>
              <a:t>IMPLEMENTATION</a:t>
            </a:r>
          </a:p>
          <a:p>
            <a:r>
              <a:rPr lang="en-US" dirty="0">
                <a:latin typeface="Algerian" panose="04020705040A02060702" pitchFamily="82" charset="0"/>
              </a:rPr>
              <a:t>TESTING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9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E0FD-C20B-4E24-BA32-C97CAD7F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FE597-251F-4BF0-8B4C-2282BCC14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44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Restaurant Automation?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Why E-Restaurant?</a:t>
            </a:r>
          </a:p>
          <a:p>
            <a:r>
              <a:rPr lang="en-US" dirty="0"/>
              <a:t>POS</a:t>
            </a:r>
          </a:p>
          <a:p>
            <a:r>
              <a:rPr lang="en-US" dirty="0"/>
              <a:t>Our Innovation</a:t>
            </a:r>
          </a:p>
          <a:p>
            <a:r>
              <a:rPr lang="en-US" dirty="0"/>
              <a:t>How does it works?</a:t>
            </a:r>
          </a:p>
          <a:p>
            <a:r>
              <a:rPr lang="en-US" dirty="0"/>
              <a:t>Development Process:</a:t>
            </a:r>
          </a:p>
          <a:p>
            <a:pPr marL="0" indent="0">
              <a:buNone/>
            </a:pPr>
            <a:r>
              <a:rPr lang="en-US" dirty="0"/>
              <a:t>      1. Functionalities</a:t>
            </a:r>
          </a:p>
          <a:p>
            <a:pPr marL="0" indent="0">
              <a:buNone/>
            </a:pPr>
            <a:r>
              <a:rPr lang="en-US" dirty="0"/>
              <a:t>      2. Used Technology</a:t>
            </a:r>
          </a:p>
          <a:p>
            <a:pPr marL="0" indent="0">
              <a:buNone/>
            </a:pPr>
            <a:r>
              <a:rPr lang="en-US" dirty="0"/>
              <a:t>      3. Design</a:t>
            </a:r>
          </a:p>
          <a:p>
            <a:pPr marL="0" indent="0">
              <a:buNone/>
            </a:pPr>
            <a:r>
              <a:rPr lang="en-US" dirty="0"/>
              <a:t>      4. User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7675-8978-40E3-B078-15B35A8C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Restaurant Automation?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8C20-A823-4695-B1D1-4594B2BE4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537617" cy="3416300"/>
          </a:xfrm>
        </p:spPr>
        <p:txBody>
          <a:bodyPr>
            <a:normAutofit fontScale="92500"/>
          </a:bodyPr>
          <a:lstStyle/>
          <a:p>
            <a:r>
              <a:rPr lang="en-US" dirty="0"/>
              <a:t>It is a system that simplifies ordering within a traditional restaurant.</a:t>
            </a:r>
          </a:p>
          <a:p>
            <a:r>
              <a:rPr lang="en-US" dirty="0"/>
              <a:t>This system helps restaurant personnel coordinate their activities and improve their services, and for the management to track business growth and create future plans.</a:t>
            </a:r>
          </a:p>
          <a:p>
            <a:r>
              <a:rPr lang="en-US" dirty="0"/>
              <a:t> E-billing service instead of paper bill.</a:t>
            </a:r>
          </a:p>
          <a:p>
            <a:r>
              <a:rPr lang="en-US" dirty="0"/>
              <a:t>Typical problems restaurant personal are facing includes:</a:t>
            </a:r>
          </a:p>
          <a:p>
            <a:pPr marL="0" indent="0">
              <a:buNone/>
            </a:pPr>
            <a:r>
              <a:rPr lang="en-US" dirty="0"/>
              <a:t>      1. Coordination of their work activities.</a:t>
            </a:r>
          </a:p>
          <a:p>
            <a:pPr marL="0" indent="0">
              <a:buNone/>
            </a:pPr>
            <a:r>
              <a:rPr lang="en-US" dirty="0"/>
              <a:t>      2. Lowering operating costs, and increasing benefits.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6C3B9-EE9F-4364-A9F2-715983FF8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" t="2222" r="-1" b="3488"/>
          <a:stretch/>
        </p:blipFill>
        <p:spPr>
          <a:xfrm>
            <a:off x="8708571" y="3265714"/>
            <a:ext cx="2743200" cy="26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1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A8E-125B-4E02-A790-709675AD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48C41-452D-4897-8ACC-C1C4C7B9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898989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Lots of system are semi-manual.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Every business process is on paper.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Business information is generated by employees.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B1F6B-D1D3-443B-A30F-A9B7E40B9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633" r="2961" b="4422"/>
          <a:stretch/>
        </p:blipFill>
        <p:spPr>
          <a:xfrm>
            <a:off x="7518400" y="2815770"/>
            <a:ext cx="3701143" cy="285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3B79-D983-4E8A-956E-412D2850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E953-9746-4CAE-964F-75FA2119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684246" cy="3416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saves time.</a:t>
            </a:r>
          </a:p>
          <a:p>
            <a:r>
              <a:rPr lang="en-US" dirty="0"/>
              <a:t>It saves money.</a:t>
            </a:r>
          </a:p>
          <a:p>
            <a:r>
              <a:rPr lang="en-US" dirty="0"/>
              <a:t>Eliminates arithmetic errors.</a:t>
            </a:r>
          </a:p>
          <a:p>
            <a:r>
              <a:rPr lang="en-US" dirty="0"/>
              <a:t>It makes interaction client-staff easier.</a:t>
            </a:r>
          </a:p>
          <a:p>
            <a:r>
              <a:rPr lang="en-US" dirty="0"/>
              <a:t>Tracking of every transaction is very easy.</a:t>
            </a:r>
          </a:p>
          <a:p>
            <a:r>
              <a:rPr lang="en-IN" dirty="0"/>
              <a:t>It decreases the amount of work you have to do?</a:t>
            </a:r>
          </a:p>
          <a:p>
            <a:r>
              <a:rPr lang="en-IN" dirty="0"/>
              <a:t>More secure than normal method.</a:t>
            </a:r>
          </a:p>
          <a:p>
            <a:r>
              <a:rPr lang="en-IN" dirty="0"/>
              <a:t>Although this concept is of automation, still manual labour</a:t>
            </a:r>
          </a:p>
          <a:p>
            <a:pPr marL="0" indent="0">
              <a:buNone/>
            </a:pPr>
            <a:r>
              <a:rPr lang="en-IN" dirty="0"/>
              <a:t>      is not affected. </a:t>
            </a:r>
          </a:p>
          <a:p>
            <a:r>
              <a:rPr lang="en-IN" dirty="0"/>
              <a:t>POS concept.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BDD70-5BC8-4076-829B-0D4238CA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194" y="2603500"/>
            <a:ext cx="3842146" cy="29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B265-0840-4AB5-94FC-BF781100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3165D-7A10-40D3-AC77-F8FB88DED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6392474" cy="3416300"/>
          </a:xfrm>
        </p:spPr>
        <p:txBody>
          <a:bodyPr/>
          <a:lstStyle/>
          <a:p>
            <a:r>
              <a:rPr lang="en-US" dirty="0"/>
              <a:t>A Point of Sale system is either stand-alone machine or a network of input and output devices.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Restaurant employees can accomplish their daily activities.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Food and beverage orders.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Transmission of tasks to kitchen.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Calculating and printing bills.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History of previous orders.</a:t>
            </a:r>
          </a:p>
        </p:txBody>
      </p:sp>
    </p:spTree>
    <p:extLst>
      <p:ext uri="{BB962C8B-B14F-4D97-AF65-F5344CB8AC3E}">
        <p14:creationId xmlns:p14="http://schemas.microsoft.com/office/powerpoint/2010/main" val="200444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3F89-F228-4AE5-9E42-30431088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Basic GUI: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BDC25-EBB3-43B8-A23F-5F68F809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731" y="2478861"/>
            <a:ext cx="6972528" cy="3989549"/>
          </a:xfrm>
        </p:spPr>
      </p:pic>
    </p:spTree>
    <p:extLst>
      <p:ext uri="{BB962C8B-B14F-4D97-AF65-F5344CB8AC3E}">
        <p14:creationId xmlns:p14="http://schemas.microsoft.com/office/powerpoint/2010/main" val="215736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C00A-FB9B-4E73-A0F4-F250DD61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of Project: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58ECD-585E-4B79-BDCF-D1F22D3A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86" y="2143047"/>
            <a:ext cx="7939314" cy="4648428"/>
          </a:xfrm>
        </p:spPr>
      </p:pic>
    </p:spTree>
    <p:extLst>
      <p:ext uri="{BB962C8B-B14F-4D97-AF65-F5344CB8AC3E}">
        <p14:creationId xmlns:p14="http://schemas.microsoft.com/office/powerpoint/2010/main" val="168538837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3"/>
      </a:accent4>
      <a:accent5>
        <a:srgbClr val="A04DC3"/>
      </a:accent5>
      <a:accent6>
        <a:srgbClr val="5E3CB2"/>
      </a:accent6>
      <a:hlink>
        <a:srgbClr val="3F90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801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Century Gothic</vt:lpstr>
      <vt:lpstr>Times New Roman</vt:lpstr>
      <vt:lpstr>Wingdings</vt:lpstr>
      <vt:lpstr>Wingdings 3</vt:lpstr>
      <vt:lpstr>BrushVTI</vt:lpstr>
      <vt:lpstr>Ion Boardroom</vt:lpstr>
      <vt:lpstr>Restaurant Management System</vt:lpstr>
      <vt:lpstr>TEAM tasks:</vt:lpstr>
      <vt:lpstr>Table of Content:</vt:lpstr>
      <vt:lpstr>What is Restaurant Automation?</vt:lpstr>
      <vt:lpstr>EXISTING SYSTEM</vt:lpstr>
      <vt:lpstr>Why Automation?</vt:lpstr>
      <vt:lpstr>POS</vt:lpstr>
      <vt:lpstr>Rendering Basic GUI:</vt:lpstr>
      <vt:lpstr>Workflow of Project:</vt:lpstr>
      <vt:lpstr>Master Frame of the application:</vt:lpstr>
      <vt:lpstr>Login Frame/ Window: </vt:lpstr>
      <vt:lpstr>Registration of a New Member:</vt:lpstr>
      <vt:lpstr>Placing an order &amp; calculating bill:</vt:lpstr>
      <vt:lpstr>Viewing History:</vt:lpstr>
      <vt:lpstr>Database:</vt:lpstr>
      <vt:lpstr>Tables of Database: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 System</dc:title>
  <dc:creator>Deepanshu tyagi</dc:creator>
  <cp:lastModifiedBy>Deepanshu tyagi</cp:lastModifiedBy>
  <cp:revision>36</cp:revision>
  <dcterms:created xsi:type="dcterms:W3CDTF">2020-10-08T05:22:49Z</dcterms:created>
  <dcterms:modified xsi:type="dcterms:W3CDTF">2020-10-09T10:02:36Z</dcterms:modified>
</cp:coreProperties>
</file>