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9ef69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9ef69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49ef69a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49ef69a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0"/>
            <a:ext cx="84737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681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Correlation Matrix: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         D.charges       D.age        D.bmi         D.children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D.charges 1.00000000   0.2990082   0.1983410   0.06799823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D.age        0.29900819   1.0000000   0.1092719   0.04246900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D.bmi        0.19834097   0.1092719   1.0000000   0.01275890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D.children 0.06799823   0.0424690    0.0127589  1.00000000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648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lm(formula = logcharges ~ age + sex + bmi + children + smoker +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region, data = D)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Residuals: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Min       1Q   Median       3Q      Max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-1.07186 -0.19835 -0.04917  0.06598  2.16636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Coefficients: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         Estimate Std.          Error        t value    Pr(&gt;|t|)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(Intercept)      7.0305581      0.0723960    97.112    &lt; 2e-16 ***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age                 0.0345816     0.0008721    39.655    &lt; 2e-16 ***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sexmale         -0.0754164     0.0244012   -3.091   0.002038 **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bmi                 0.0133748      0.0020960   6.381   2.42e-10 ***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760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children          0.1018568      0.0100995   10.085   &lt; 2e-16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smokeryes       1.5543228     0.0302795   51.333   &lt; 2e-16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regionnorthwest -0.0637876  0.0349057  -1.827    0.067860 .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regionsoutheast -0.1571967  0.0350828  -4.481    8.08e-06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regionsouthwest -0.1289522  0.0350271  -3.681    0.000241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Signif. codes:  0 ‘***’ 0.001 ‘**’ 0.01 ‘*’ 0.05 ‘.’ 0.1 ‘ ’ 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Residual standard error: 0.4443 on 1329 degrees of freedom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Multiple R-squared:  0.7679,	Adjusted R-squared:  0.7666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F-statistic: 549.8 on 8 and 1329 DF,  p-value: &lt; 2.2e-16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806825"/>
            <a:ext cx="8520600" cy="3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95% confidence interval of B0,B1,B2,B3,B4,B5,B6,B7,B8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&gt; exp(confint(lm1))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                         2.5 %         97.5 %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(Intercept)     980.9633614   1303.2039241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age               1.0334171        1.0369590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sexmale         0.8840113        0.9728285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bmi                1.0093060        1.0176405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children           1.0855038       1.1293808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smokeryes         4.4589886      5.0214745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regionnorthwest  0.8761099    1.0046996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regionsoutheast   0.7977019    0.9154192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regionsouthwest   0.8206433    0.9415407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782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00" y="611850"/>
            <a:ext cx="5741900" cy="40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11700" y="659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50" y="659425"/>
            <a:ext cx="59996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74750"/>
            <a:ext cx="55601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693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693025"/>
            <a:ext cx="5495350" cy="36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11700" y="603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lm2=lm(charges~age+sex+bmi+bmi*smoker+children+smoker+region,data=D)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&gt; summary(lm2)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Call: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lm(formula = charges ~ age + sex + bmi + bmi * smoker + children +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    smoker + region, data = D)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Residuals: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     Min       1Q   Median       3Q      Max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-14580.7  -1857.2  -1360.8   -475.7  30552.4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Coefficients: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                  Estimate Std. Error t value Pr(&gt;|t|)   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(Intercept)      -2223.454    865.611  -2.569  0.01032 * 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age                263.620      9.516  27.703  &lt; 2e-16 ***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sexmale           -500.146    266.518  -1.877  0.06079 . 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bmi                 23.533     25.601   0.919  0.35814    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362">
                <a:solidFill>
                  <a:schemeClr val="dk1"/>
                </a:solidFill>
              </a:rPr>
              <a:t>smokeryes       -20415.611   1648.277 -12.386  &lt; 2e-16 ***</a:t>
            </a:r>
            <a:endParaRPr sz="136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39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659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smokeryes       -20415.611   1648.277 -12.386  &lt; 2e-16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children           516.403    110.179   4.687 3.06e-06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regionnorthwest   -585.478    380.859  -1.537  0.12447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regionsoutheast  -1210.131    382.750  -3.162  0.00160 **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regionsouthwest  -1231.108    382.218  -3.221  0.00131 **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bmi:smokeryes     1443.096     52.647  27.411  &lt; 2e-16 ***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Signif. codes:  0 ‘***’ 0.001 ‘**’ 0.01 ‘*’ 0.05 ‘.’ 0.1 ‘ ’ 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Residual standard error: 4846 on 1328 degrees of freedom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Multiple R-squared:  0.8409,	Adjusted R-squared:  0.8398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F-statistic:   780 on 9 and 1328 DF,  p-value: &lt; 2.2e-16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15475"/>
            <a:ext cx="8520600" cy="4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Response Variable</a:t>
            </a:r>
            <a:r>
              <a:rPr lang="en"/>
              <a:t> - </a:t>
            </a:r>
            <a:r>
              <a:rPr lang="en">
                <a:solidFill>
                  <a:schemeClr val="dk1"/>
                </a:solidFill>
              </a:rPr>
              <a:t>Charges - Individual Medical costs billed by health insurance.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chemeClr val="dk1"/>
                </a:solidFill>
              </a:rPr>
              <a:t>Explanatory Variables: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Age - Age of primary beneficiary.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Sex - Primary benefiaciary gender male or female.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BMI - Body mass index, providing an understanding of body weights that are relatively high or low relative to height, objective index of body weight (kg/m^2) using the ratio of height to weight, ideally 18.5 to 24.9.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Children - Number of dependent children covered by health insurance.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Smoker - Primary beneficiary smokes or not.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Region - Primary beneficiary region in the United States, northeast, southeast, southwest, northwest.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592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75" y="592200"/>
            <a:ext cx="50006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255675" y="513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64" y="628350"/>
            <a:ext cx="52020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71525"/>
            <a:ext cx="48101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1700" y="547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0" name="Google Shape;1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83925"/>
            <a:ext cx="5728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789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&gt; anova(lm1,lm2)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Variance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1: logcharges ~ age + sex + bmi + children + smoker +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2: logcharges ~ age + sex + bmi + children + smoker + region + bmi *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smoker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Res.Df    RSS Df Sum of Sq      F    Pr(&gt;F)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1    927 178.16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   926 167.66  1    10.503 58.012 6.425e-14 ***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754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dt = sort(sample(nrow(D), nrow(D)*.7))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&gt; train=D[dt,]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&gt; test=D[-dt,]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lm1=lm(logcharges~age+sex+bmi+children+smoker+region,data=train)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lm2=lm(logcharges~age+sex+bmi+children+smoker+region+bmi*smoker,data=train)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pred1=predict(lm1,newdata=test)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pred2=predict(lm2,newdata=test)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mae(train$logcharges,predict(lm1))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[1] 0.2712938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&gt; mae(train$logcharges,predict(lm2))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[1] 0.2570767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mae(test$logcharges,pred1)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[1] 0.2861339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mae(test$logcharges,pred2)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/>
              <a:t>[1] 0.2706264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92200"/>
            <a:ext cx="85206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92200"/>
            <a:ext cx="6678700" cy="41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02550"/>
            <a:ext cx="85206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875" y="302550"/>
            <a:ext cx="6434250" cy="42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358600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6649575" cy="45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91325"/>
            <a:ext cx="8520600" cy="4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00" y="603588"/>
            <a:ext cx="6308900" cy="391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93050"/>
            <a:ext cx="8520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00" y="647700"/>
            <a:ext cx="46196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693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600" y="533400"/>
            <a:ext cx="51014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695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Multiple linear regression model: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{log(charges)|age,sex,bmi,children,smoker,region}= B0+B1age+B2sex+B3*bmi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B4*children+B5*smoker+B6*nortwest+B7*southeast+B8*southwest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{charges)|age,sex,bmi,children,smoker,region} = exp(B0+B1age+B2sex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+B3bmi+B4children+B5smoker+B6northwest+B7southeast+B8southwest)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{sex=1 if male else 0}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{smoker =1 if smoker else 0}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{Region northwest =1 if northeast else 0}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{Region southeast = 1 if southeast elso 0}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{Region southwest =1 if southwest else 0}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