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57" r:id="rId3"/>
    <p:sldId id="272" r:id="rId4"/>
    <p:sldId id="268" r:id="rId5"/>
    <p:sldId id="271" r:id="rId6"/>
    <p:sldId id="273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6C787-4BA6-4BCF-A320-8182D235A54C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85F4ED-B508-4238-8285-EA80B70A4D98}">
      <dgm:prSet/>
      <dgm:spPr/>
      <dgm:t>
        <a:bodyPr/>
        <a:lstStyle/>
        <a:p>
          <a:r>
            <a:rPr lang="en-US"/>
            <a:t>Handling Nulls, duplicate check</a:t>
          </a:r>
        </a:p>
      </dgm:t>
    </dgm:pt>
    <dgm:pt modelId="{B7CB7527-41E2-410A-B742-D3A307FC692B}" type="parTrans" cxnId="{3F02390C-4A6F-44D9-B937-65F39673BBDA}">
      <dgm:prSet/>
      <dgm:spPr/>
      <dgm:t>
        <a:bodyPr/>
        <a:lstStyle/>
        <a:p>
          <a:endParaRPr lang="en-US"/>
        </a:p>
      </dgm:t>
    </dgm:pt>
    <dgm:pt modelId="{1FD2933E-27C6-4F7C-ACED-AD8B77AEA884}" type="sibTrans" cxnId="{3F02390C-4A6F-44D9-B937-65F39673BBDA}">
      <dgm:prSet/>
      <dgm:spPr/>
      <dgm:t>
        <a:bodyPr/>
        <a:lstStyle/>
        <a:p>
          <a:endParaRPr lang="en-US"/>
        </a:p>
      </dgm:t>
    </dgm:pt>
    <dgm:pt modelId="{19B2E741-770B-49DF-B1CE-35AA24AFD452}">
      <dgm:prSet/>
      <dgm:spPr/>
      <dgm:t>
        <a:bodyPr/>
        <a:lstStyle/>
        <a:p>
          <a:r>
            <a:rPr lang="en-US" dirty="0"/>
            <a:t>Converting  few categorical variables into binary  ex: whether Autopay,</a:t>
          </a:r>
        </a:p>
        <a:p>
          <a:r>
            <a:rPr lang="en-US" dirty="0"/>
            <a:t>Contract type - M2M or bound by contract</a:t>
          </a:r>
        </a:p>
      </dgm:t>
    </dgm:pt>
    <dgm:pt modelId="{4D2384DC-3E54-40B1-82AD-D6895E825664}" type="parTrans" cxnId="{6CD115D1-95FC-4E90-9323-B67B81F098E5}">
      <dgm:prSet/>
      <dgm:spPr/>
      <dgm:t>
        <a:bodyPr/>
        <a:lstStyle/>
        <a:p>
          <a:endParaRPr lang="en-US"/>
        </a:p>
      </dgm:t>
    </dgm:pt>
    <dgm:pt modelId="{2FEA6648-F5D7-47DC-9632-0289E79446E9}" type="sibTrans" cxnId="{6CD115D1-95FC-4E90-9323-B67B81F098E5}">
      <dgm:prSet/>
      <dgm:spPr/>
      <dgm:t>
        <a:bodyPr/>
        <a:lstStyle/>
        <a:p>
          <a:endParaRPr lang="en-US"/>
        </a:p>
      </dgm:t>
    </dgm:pt>
    <dgm:pt modelId="{12158425-7611-4081-8BE4-D54103847435}">
      <dgm:prSet/>
      <dgm:spPr/>
      <dgm:t>
        <a:bodyPr/>
        <a:lstStyle/>
        <a:p>
          <a:r>
            <a:rPr lang="en-US" dirty="0"/>
            <a:t>Assess the reason of no data in few columns and replace logically</a:t>
          </a:r>
        </a:p>
        <a:p>
          <a:r>
            <a:rPr lang="en-US" dirty="0"/>
            <a:t>(Empty values for few variables like streaming tv , online security as a result of not having internet, identify )</a:t>
          </a:r>
        </a:p>
      </dgm:t>
    </dgm:pt>
    <dgm:pt modelId="{964A9936-536E-458E-94C4-408D156CA822}" type="parTrans" cxnId="{E476B6C7-A98D-4553-BEF9-1431D0C57858}">
      <dgm:prSet/>
      <dgm:spPr/>
      <dgm:t>
        <a:bodyPr/>
        <a:lstStyle/>
        <a:p>
          <a:endParaRPr lang="en-US"/>
        </a:p>
      </dgm:t>
    </dgm:pt>
    <dgm:pt modelId="{7244073D-5A7B-4CA3-A872-04E191F85F5E}" type="sibTrans" cxnId="{E476B6C7-A98D-4553-BEF9-1431D0C57858}">
      <dgm:prSet/>
      <dgm:spPr/>
      <dgm:t>
        <a:bodyPr/>
        <a:lstStyle/>
        <a:p>
          <a:endParaRPr lang="en-US"/>
        </a:p>
      </dgm:t>
    </dgm:pt>
    <dgm:pt modelId="{A48CBF37-1A71-47C7-9F75-28EA3B7522BA}">
      <dgm:prSet/>
      <dgm:spPr/>
      <dgm:t>
        <a:bodyPr/>
        <a:lstStyle/>
        <a:p>
          <a:r>
            <a:rPr lang="en-US" dirty="0"/>
            <a:t>Clean Data with Features and Labels</a:t>
          </a:r>
        </a:p>
      </dgm:t>
    </dgm:pt>
    <dgm:pt modelId="{3D2F74CA-E2EC-447B-AA1A-F334FAE6CEBD}" type="parTrans" cxnId="{A4A23C3C-DEED-4D8C-BD11-492292B25691}">
      <dgm:prSet/>
      <dgm:spPr/>
      <dgm:t>
        <a:bodyPr/>
        <a:lstStyle/>
        <a:p>
          <a:endParaRPr lang="en-US"/>
        </a:p>
      </dgm:t>
    </dgm:pt>
    <dgm:pt modelId="{F4C3815C-8517-40AA-B00F-F38D743B42EF}" type="sibTrans" cxnId="{A4A23C3C-DEED-4D8C-BD11-492292B25691}">
      <dgm:prSet/>
      <dgm:spPr/>
      <dgm:t>
        <a:bodyPr/>
        <a:lstStyle/>
        <a:p>
          <a:endParaRPr lang="en-US"/>
        </a:p>
      </dgm:t>
    </dgm:pt>
    <dgm:pt modelId="{7D159438-E423-0249-8E11-F489E5039C65}" type="pres">
      <dgm:prSet presAssocID="{6EE6C787-4BA6-4BCF-A320-8182D235A54C}" presName="vert0" presStyleCnt="0">
        <dgm:presLayoutVars>
          <dgm:dir/>
          <dgm:animOne val="branch"/>
          <dgm:animLvl val="lvl"/>
        </dgm:presLayoutVars>
      </dgm:prSet>
      <dgm:spPr/>
    </dgm:pt>
    <dgm:pt modelId="{3EF2FFDB-2C8A-9641-A2BE-66574119A2FF}" type="pres">
      <dgm:prSet presAssocID="{7C85F4ED-B508-4238-8285-EA80B70A4D98}" presName="thickLine" presStyleLbl="alignNode1" presStyleIdx="0" presStyleCnt="4"/>
      <dgm:spPr/>
    </dgm:pt>
    <dgm:pt modelId="{65A8682C-2608-CF42-80EF-960D4BBF8287}" type="pres">
      <dgm:prSet presAssocID="{7C85F4ED-B508-4238-8285-EA80B70A4D98}" presName="horz1" presStyleCnt="0"/>
      <dgm:spPr/>
    </dgm:pt>
    <dgm:pt modelId="{DE21647C-C013-2642-B85F-DABACA57F9B1}" type="pres">
      <dgm:prSet presAssocID="{7C85F4ED-B508-4238-8285-EA80B70A4D98}" presName="tx1" presStyleLbl="revTx" presStyleIdx="0" presStyleCnt="4"/>
      <dgm:spPr/>
    </dgm:pt>
    <dgm:pt modelId="{BB1E8CF0-459F-9042-9A97-A7B1642B8AFA}" type="pres">
      <dgm:prSet presAssocID="{7C85F4ED-B508-4238-8285-EA80B70A4D98}" presName="vert1" presStyleCnt="0"/>
      <dgm:spPr/>
    </dgm:pt>
    <dgm:pt modelId="{D6299A51-B79F-7A45-A4A8-BDDB52F9D910}" type="pres">
      <dgm:prSet presAssocID="{19B2E741-770B-49DF-B1CE-35AA24AFD452}" presName="thickLine" presStyleLbl="alignNode1" presStyleIdx="1" presStyleCnt="4"/>
      <dgm:spPr/>
    </dgm:pt>
    <dgm:pt modelId="{A60A3E5A-29AE-764D-B5ED-AB4EB67378FA}" type="pres">
      <dgm:prSet presAssocID="{19B2E741-770B-49DF-B1CE-35AA24AFD452}" presName="horz1" presStyleCnt="0"/>
      <dgm:spPr/>
    </dgm:pt>
    <dgm:pt modelId="{4B65D15C-18A8-FC4F-89E9-37DB3A7EF734}" type="pres">
      <dgm:prSet presAssocID="{19B2E741-770B-49DF-B1CE-35AA24AFD452}" presName="tx1" presStyleLbl="revTx" presStyleIdx="1" presStyleCnt="4"/>
      <dgm:spPr/>
    </dgm:pt>
    <dgm:pt modelId="{7246850A-6B0F-4D42-9F03-AC3EF22D9BF0}" type="pres">
      <dgm:prSet presAssocID="{19B2E741-770B-49DF-B1CE-35AA24AFD452}" presName="vert1" presStyleCnt="0"/>
      <dgm:spPr/>
    </dgm:pt>
    <dgm:pt modelId="{5E5CF507-6DF1-7344-9EA2-50DE810D7CC2}" type="pres">
      <dgm:prSet presAssocID="{12158425-7611-4081-8BE4-D54103847435}" presName="thickLine" presStyleLbl="alignNode1" presStyleIdx="2" presStyleCnt="4"/>
      <dgm:spPr/>
    </dgm:pt>
    <dgm:pt modelId="{F136ABE7-9E8D-344B-9A2C-DCD1C21C173A}" type="pres">
      <dgm:prSet presAssocID="{12158425-7611-4081-8BE4-D54103847435}" presName="horz1" presStyleCnt="0"/>
      <dgm:spPr/>
    </dgm:pt>
    <dgm:pt modelId="{2BF9E58A-C438-5743-B401-09A97DC98293}" type="pres">
      <dgm:prSet presAssocID="{12158425-7611-4081-8BE4-D54103847435}" presName="tx1" presStyleLbl="revTx" presStyleIdx="2" presStyleCnt="4"/>
      <dgm:spPr/>
    </dgm:pt>
    <dgm:pt modelId="{6C1C8D61-E315-E842-9385-9F1A6011D0AE}" type="pres">
      <dgm:prSet presAssocID="{12158425-7611-4081-8BE4-D54103847435}" presName="vert1" presStyleCnt="0"/>
      <dgm:spPr/>
    </dgm:pt>
    <dgm:pt modelId="{D4FE2E11-0965-BF4D-BE32-DA50D2677951}" type="pres">
      <dgm:prSet presAssocID="{A48CBF37-1A71-47C7-9F75-28EA3B7522BA}" presName="thickLine" presStyleLbl="alignNode1" presStyleIdx="3" presStyleCnt="4"/>
      <dgm:spPr/>
    </dgm:pt>
    <dgm:pt modelId="{415FDC28-D639-D74B-A335-A0EF794925CB}" type="pres">
      <dgm:prSet presAssocID="{A48CBF37-1A71-47C7-9F75-28EA3B7522BA}" presName="horz1" presStyleCnt="0"/>
      <dgm:spPr/>
    </dgm:pt>
    <dgm:pt modelId="{D44EC837-BFE7-2441-B19F-F393BED85E62}" type="pres">
      <dgm:prSet presAssocID="{A48CBF37-1A71-47C7-9F75-28EA3B7522BA}" presName="tx1" presStyleLbl="revTx" presStyleIdx="3" presStyleCnt="4"/>
      <dgm:spPr/>
    </dgm:pt>
    <dgm:pt modelId="{0B2A8145-3BED-E84B-8408-EFC479918BCB}" type="pres">
      <dgm:prSet presAssocID="{A48CBF37-1A71-47C7-9F75-28EA3B7522BA}" presName="vert1" presStyleCnt="0"/>
      <dgm:spPr/>
    </dgm:pt>
  </dgm:ptLst>
  <dgm:cxnLst>
    <dgm:cxn modelId="{49B20005-566F-4C45-AEDD-EC34E0A45C41}" type="presOf" srcId="{19B2E741-770B-49DF-B1CE-35AA24AFD452}" destId="{4B65D15C-18A8-FC4F-89E9-37DB3A7EF734}" srcOrd="0" destOrd="0" presId="urn:microsoft.com/office/officeart/2008/layout/LinedList"/>
    <dgm:cxn modelId="{3FC00608-2241-6D4E-B5BB-8F64384A877B}" type="presOf" srcId="{7C85F4ED-B508-4238-8285-EA80B70A4D98}" destId="{DE21647C-C013-2642-B85F-DABACA57F9B1}" srcOrd="0" destOrd="0" presId="urn:microsoft.com/office/officeart/2008/layout/LinedList"/>
    <dgm:cxn modelId="{3F02390C-4A6F-44D9-B937-65F39673BBDA}" srcId="{6EE6C787-4BA6-4BCF-A320-8182D235A54C}" destId="{7C85F4ED-B508-4238-8285-EA80B70A4D98}" srcOrd="0" destOrd="0" parTransId="{B7CB7527-41E2-410A-B742-D3A307FC692B}" sibTransId="{1FD2933E-27C6-4F7C-ACED-AD8B77AEA884}"/>
    <dgm:cxn modelId="{A4A23C3C-DEED-4D8C-BD11-492292B25691}" srcId="{6EE6C787-4BA6-4BCF-A320-8182D235A54C}" destId="{A48CBF37-1A71-47C7-9F75-28EA3B7522BA}" srcOrd="3" destOrd="0" parTransId="{3D2F74CA-E2EC-447B-AA1A-F334FAE6CEBD}" sibTransId="{F4C3815C-8517-40AA-B00F-F38D743B42EF}"/>
    <dgm:cxn modelId="{E6A07342-1D7F-4D46-8CE2-787349D6D4D7}" type="presOf" srcId="{A48CBF37-1A71-47C7-9F75-28EA3B7522BA}" destId="{D44EC837-BFE7-2441-B19F-F393BED85E62}" srcOrd="0" destOrd="0" presId="urn:microsoft.com/office/officeart/2008/layout/LinedList"/>
    <dgm:cxn modelId="{B6F0E473-D5F7-EA43-BE3E-E3B8F1B4E85B}" type="presOf" srcId="{12158425-7611-4081-8BE4-D54103847435}" destId="{2BF9E58A-C438-5743-B401-09A97DC98293}" srcOrd="0" destOrd="0" presId="urn:microsoft.com/office/officeart/2008/layout/LinedList"/>
    <dgm:cxn modelId="{E476B6C7-A98D-4553-BEF9-1431D0C57858}" srcId="{6EE6C787-4BA6-4BCF-A320-8182D235A54C}" destId="{12158425-7611-4081-8BE4-D54103847435}" srcOrd="2" destOrd="0" parTransId="{964A9936-536E-458E-94C4-408D156CA822}" sibTransId="{7244073D-5A7B-4CA3-A872-04E191F85F5E}"/>
    <dgm:cxn modelId="{F53BBFD0-9ADE-3B45-8766-8869D90C4E4F}" type="presOf" srcId="{6EE6C787-4BA6-4BCF-A320-8182D235A54C}" destId="{7D159438-E423-0249-8E11-F489E5039C65}" srcOrd="0" destOrd="0" presId="urn:microsoft.com/office/officeart/2008/layout/LinedList"/>
    <dgm:cxn modelId="{6CD115D1-95FC-4E90-9323-B67B81F098E5}" srcId="{6EE6C787-4BA6-4BCF-A320-8182D235A54C}" destId="{19B2E741-770B-49DF-B1CE-35AA24AFD452}" srcOrd="1" destOrd="0" parTransId="{4D2384DC-3E54-40B1-82AD-D6895E825664}" sibTransId="{2FEA6648-F5D7-47DC-9632-0289E79446E9}"/>
    <dgm:cxn modelId="{4EC2133D-DFFA-AE48-BD2C-6B4EF7DAB8D7}" type="presParOf" srcId="{7D159438-E423-0249-8E11-F489E5039C65}" destId="{3EF2FFDB-2C8A-9641-A2BE-66574119A2FF}" srcOrd="0" destOrd="0" presId="urn:microsoft.com/office/officeart/2008/layout/LinedList"/>
    <dgm:cxn modelId="{99D1F1D0-1EE0-334B-88CB-1434D6750547}" type="presParOf" srcId="{7D159438-E423-0249-8E11-F489E5039C65}" destId="{65A8682C-2608-CF42-80EF-960D4BBF8287}" srcOrd="1" destOrd="0" presId="urn:microsoft.com/office/officeart/2008/layout/LinedList"/>
    <dgm:cxn modelId="{047583F0-6385-1644-A0ED-FCDF76AF7382}" type="presParOf" srcId="{65A8682C-2608-CF42-80EF-960D4BBF8287}" destId="{DE21647C-C013-2642-B85F-DABACA57F9B1}" srcOrd="0" destOrd="0" presId="urn:microsoft.com/office/officeart/2008/layout/LinedList"/>
    <dgm:cxn modelId="{95D6A32C-E076-A943-960A-2C5B5E004C13}" type="presParOf" srcId="{65A8682C-2608-CF42-80EF-960D4BBF8287}" destId="{BB1E8CF0-459F-9042-9A97-A7B1642B8AFA}" srcOrd="1" destOrd="0" presId="urn:microsoft.com/office/officeart/2008/layout/LinedList"/>
    <dgm:cxn modelId="{B3203A41-3E24-8544-BEF7-47A998F8C514}" type="presParOf" srcId="{7D159438-E423-0249-8E11-F489E5039C65}" destId="{D6299A51-B79F-7A45-A4A8-BDDB52F9D910}" srcOrd="2" destOrd="0" presId="urn:microsoft.com/office/officeart/2008/layout/LinedList"/>
    <dgm:cxn modelId="{495F8044-618C-AC45-94B7-EEAB3B7A040E}" type="presParOf" srcId="{7D159438-E423-0249-8E11-F489E5039C65}" destId="{A60A3E5A-29AE-764D-B5ED-AB4EB67378FA}" srcOrd="3" destOrd="0" presId="urn:microsoft.com/office/officeart/2008/layout/LinedList"/>
    <dgm:cxn modelId="{6F9D98E5-6034-E54D-ACC6-63D935AC50A9}" type="presParOf" srcId="{A60A3E5A-29AE-764D-B5ED-AB4EB67378FA}" destId="{4B65D15C-18A8-FC4F-89E9-37DB3A7EF734}" srcOrd="0" destOrd="0" presId="urn:microsoft.com/office/officeart/2008/layout/LinedList"/>
    <dgm:cxn modelId="{495207B0-3B7B-B74C-B658-DDA4171FB211}" type="presParOf" srcId="{A60A3E5A-29AE-764D-B5ED-AB4EB67378FA}" destId="{7246850A-6B0F-4D42-9F03-AC3EF22D9BF0}" srcOrd="1" destOrd="0" presId="urn:microsoft.com/office/officeart/2008/layout/LinedList"/>
    <dgm:cxn modelId="{5C7185AF-5AC8-544F-9C27-6A00308C73BB}" type="presParOf" srcId="{7D159438-E423-0249-8E11-F489E5039C65}" destId="{5E5CF507-6DF1-7344-9EA2-50DE810D7CC2}" srcOrd="4" destOrd="0" presId="urn:microsoft.com/office/officeart/2008/layout/LinedList"/>
    <dgm:cxn modelId="{88178AD7-10E6-F34C-BF3D-CBD9EF30B535}" type="presParOf" srcId="{7D159438-E423-0249-8E11-F489E5039C65}" destId="{F136ABE7-9E8D-344B-9A2C-DCD1C21C173A}" srcOrd="5" destOrd="0" presId="urn:microsoft.com/office/officeart/2008/layout/LinedList"/>
    <dgm:cxn modelId="{2A647DD2-56B3-2748-8321-33EFBD97652B}" type="presParOf" srcId="{F136ABE7-9E8D-344B-9A2C-DCD1C21C173A}" destId="{2BF9E58A-C438-5743-B401-09A97DC98293}" srcOrd="0" destOrd="0" presId="urn:microsoft.com/office/officeart/2008/layout/LinedList"/>
    <dgm:cxn modelId="{8BE9AC6A-4FB1-6C40-BB5C-D9D79CE63C0C}" type="presParOf" srcId="{F136ABE7-9E8D-344B-9A2C-DCD1C21C173A}" destId="{6C1C8D61-E315-E842-9385-9F1A6011D0AE}" srcOrd="1" destOrd="0" presId="urn:microsoft.com/office/officeart/2008/layout/LinedList"/>
    <dgm:cxn modelId="{4C526F4D-BA13-184A-AE1B-56EABCFA86F0}" type="presParOf" srcId="{7D159438-E423-0249-8E11-F489E5039C65}" destId="{D4FE2E11-0965-BF4D-BE32-DA50D2677951}" srcOrd="6" destOrd="0" presId="urn:microsoft.com/office/officeart/2008/layout/LinedList"/>
    <dgm:cxn modelId="{8027F12C-EBFA-E141-BDB7-3C601B99F064}" type="presParOf" srcId="{7D159438-E423-0249-8E11-F489E5039C65}" destId="{415FDC28-D639-D74B-A335-A0EF794925CB}" srcOrd="7" destOrd="0" presId="urn:microsoft.com/office/officeart/2008/layout/LinedList"/>
    <dgm:cxn modelId="{01ED6168-0C6F-7F4A-BB80-3FF3151F77F9}" type="presParOf" srcId="{415FDC28-D639-D74B-A335-A0EF794925CB}" destId="{D44EC837-BFE7-2441-B19F-F393BED85E62}" srcOrd="0" destOrd="0" presId="urn:microsoft.com/office/officeart/2008/layout/LinedList"/>
    <dgm:cxn modelId="{57D17E97-6F87-5349-96E9-A830D6128370}" type="presParOf" srcId="{415FDC28-D639-D74B-A335-A0EF794925CB}" destId="{0B2A8145-3BED-E84B-8408-EFC479918BCB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BF521-F7E3-4875-ABD9-FD84853AB5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7429FFD-F7B6-274E-8793-50020BA4F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Gradient Boosting Trees</a:t>
          </a:r>
        </a:p>
        <a:p>
          <a:pPr>
            <a:lnSpc>
              <a:spcPct val="100000"/>
            </a:lnSpc>
          </a:pPr>
          <a:r>
            <a:rPr lang="en-US" u="none" dirty="0"/>
            <a:t>- Min info gain, step size, setmaxbins</a:t>
          </a:r>
        </a:p>
      </dgm:t>
    </dgm:pt>
    <dgm:pt modelId="{90783FFB-64E0-E944-B5B7-D62D3C6B896C}" type="parTrans" cxnId="{8A95F617-149F-AF49-A291-82469ABB5CE4}">
      <dgm:prSet/>
      <dgm:spPr/>
      <dgm:t>
        <a:bodyPr/>
        <a:lstStyle/>
        <a:p>
          <a:endParaRPr lang="en-US"/>
        </a:p>
      </dgm:t>
    </dgm:pt>
    <dgm:pt modelId="{67942CBB-5309-4C48-AA66-D560AE24B3F9}" type="sibTrans" cxnId="{8A95F617-149F-AF49-A291-82469ABB5CE4}">
      <dgm:prSet/>
      <dgm:spPr/>
      <dgm:t>
        <a:bodyPr/>
        <a:lstStyle/>
        <a:p>
          <a:endParaRPr lang="en-US"/>
        </a:p>
      </dgm:t>
    </dgm:pt>
    <dgm:pt modelId="{A4FEF555-1FAD-FC42-B6F9-FC1E97B3F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Logistic</a:t>
          </a:r>
        </a:p>
        <a:p>
          <a:pPr>
            <a:lnSpc>
              <a:spcPct val="100000"/>
            </a:lnSpc>
          </a:pPr>
          <a:r>
            <a:rPr lang="en-US" u="none" dirty="0"/>
            <a:t>- weightcol, Threshold, maxiter, family</a:t>
          </a:r>
        </a:p>
        <a:p>
          <a:pPr>
            <a:lnSpc>
              <a:spcPct val="100000"/>
            </a:lnSpc>
          </a:pPr>
          <a:r>
            <a:rPr lang="en-US" u="none" dirty="0"/>
            <a:t> 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4FF66107-80CD-A047-93D0-BEE4FF8B8F3B}" type="parTrans" cxnId="{BA7E3457-631A-894B-9BC8-4780A8AFA19E}">
      <dgm:prSet/>
      <dgm:spPr/>
      <dgm:t>
        <a:bodyPr/>
        <a:lstStyle/>
        <a:p>
          <a:endParaRPr lang="en-US"/>
        </a:p>
      </dgm:t>
    </dgm:pt>
    <dgm:pt modelId="{F212B130-FD9C-9C4F-A861-A4F3F50556E8}" type="sibTrans" cxnId="{BA7E3457-631A-894B-9BC8-4780A8AFA19E}">
      <dgm:prSet/>
      <dgm:spPr/>
      <dgm:t>
        <a:bodyPr/>
        <a:lstStyle/>
        <a:p>
          <a:endParaRPr lang="en-US"/>
        </a:p>
      </dgm:t>
    </dgm:pt>
    <dgm:pt modelId="{6549FFB5-9A30-A042-AC4F-0BE38581AD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Naive Bayes</a:t>
          </a:r>
        </a:p>
        <a:p>
          <a:pPr>
            <a:lnSpc>
              <a:spcPct val="100000"/>
            </a:lnSpc>
          </a:pPr>
          <a:r>
            <a:rPr lang="en-US" u="none" dirty="0"/>
            <a:t>-model type, weightcol, smoothing</a:t>
          </a:r>
        </a:p>
        <a:p>
          <a:pPr>
            <a:lnSpc>
              <a:spcPct val="100000"/>
            </a:lnSpc>
          </a:pPr>
          <a:endParaRPr lang="en-US" u="sng" dirty="0"/>
        </a:p>
      </dgm:t>
    </dgm:pt>
    <dgm:pt modelId="{2D003D56-9AEE-BD4C-B2B0-8AC4A31B8A51}" type="parTrans" cxnId="{73D9D2AC-45F2-1A4D-9DDB-F786503258DB}">
      <dgm:prSet/>
      <dgm:spPr/>
      <dgm:t>
        <a:bodyPr/>
        <a:lstStyle/>
        <a:p>
          <a:endParaRPr lang="en-US"/>
        </a:p>
      </dgm:t>
    </dgm:pt>
    <dgm:pt modelId="{9900337E-3D47-7543-923F-31AFE6084942}" type="sibTrans" cxnId="{73D9D2AC-45F2-1A4D-9DDB-F786503258DB}">
      <dgm:prSet/>
      <dgm:spPr/>
      <dgm:t>
        <a:bodyPr/>
        <a:lstStyle/>
        <a:p>
          <a:endParaRPr lang="en-US"/>
        </a:p>
      </dgm:t>
    </dgm:pt>
    <dgm:pt modelId="{08C0B459-EAF2-9049-A047-88F2EAE36C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SVM:</a:t>
          </a:r>
        </a:p>
        <a:p>
          <a:pPr>
            <a:lnSpc>
              <a:spcPct val="100000"/>
            </a:lnSpc>
          </a:pPr>
          <a:r>
            <a:rPr lang="en-US" u="none" dirty="0"/>
            <a:t>- Maxiter, regparam, aggregationdepth, maxblocksize, weightcol</a:t>
          </a:r>
        </a:p>
      </dgm:t>
    </dgm:pt>
    <dgm:pt modelId="{87CE9D9D-4237-BF46-BE18-485AC1BBF382}" type="parTrans" cxnId="{E7A77FAF-0613-EB4D-8519-6F07EDF13F8E}">
      <dgm:prSet/>
      <dgm:spPr/>
      <dgm:t>
        <a:bodyPr/>
        <a:lstStyle/>
        <a:p>
          <a:endParaRPr lang="en-US"/>
        </a:p>
      </dgm:t>
    </dgm:pt>
    <dgm:pt modelId="{98FA1C66-E982-8845-9087-3F515D8ECA94}" type="sibTrans" cxnId="{E7A77FAF-0613-EB4D-8519-6F07EDF13F8E}">
      <dgm:prSet/>
      <dgm:spPr/>
      <dgm:t>
        <a:bodyPr/>
        <a:lstStyle/>
        <a:p>
          <a:endParaRPr lang="en-US"/>
        </a:p>
      </dgm:t>
    </dgm:pt>
    <dgm:pt modelId="{C6121083-DA30-8544-82DD-58A243C12A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Random Forests</a:t>
          </a:r>
        </a:p>
        <a:p>
          <a:pPr>
            <a:lnSpc>
              <a:spcPct val="100000"/>
            </a:lnSpc>
          </a:pPr>
          <a:r>
            <a:rPr lang="en-US" u="none" dirty="0"/>
            <a:t>- Tree Depth, num of trees, impurity, maxbins, subsamplingrate</a:t>
          </a:r>
        </a:p>
      </dgm:t>
    </dgm:pt>
    <dgm:pt modelId="{5985807B-E0A5-3E40-9666-424943E89CD6}" type="parTrans" cxnId="{0F384CE4-CA40-5144-97F8-2784A4E800DA}">
      <dgm:prSet/>
      <dgm:spPr/>
      <dgm:t>
        <a:bodyPr/>
        <a:lstStyle/>
        <a:p>
          <a:endParaRPr lang="en-US"/>
        </a:p>
      </dgm:t>
    </dgm:pt>
    <dgm:pt modelId="{EEBB0DEB-B135-7144-926C-CBB7F4B4AA30}" type="sibTrans" cxnId="{0F384CE4-CA40-5144-97F8-2784A4E800DA}">
      <dgm:prSet/>
      <dgm:spPr/>
      <dgm:t>
        <a:bodyPr/>
        <a:lstStyle/>
        <a:p>
          <a:endParaRPr lang="en-US"/>
        </a:p>
      </dgm:t>
    </dgm:pt>
    <dgm:pt modelId="{CBFD8B71-9952-455E-8770-AADCE902AA34}" type="pres">
      <dgm:prSet presAssocID="{D42BF521-F7E3-4875-ABD9-FD84853AB5B0}" presName="root" presStyleCnt="0">
        <dgm:presLayoutVars>
          <dgm:dir/>
          <dgm:resizeHandles val="exact"/>
        </dgm:presLayoutVars>
      </dgm:prSet>
      <dgm:spPr/>
    </dgm:pt>
    <dgm:pt modelId="{975A6B1D-A032-F04B-95D0-CB0E806E18E7}" type="pres">
      <dgm:prSet presAssocID="{A4FEF555-1FAD-FC42-B6F9-FC1E97B3FAD8}" presName="compNode" presStyleCnt="0"/>
      <dgm:spPr/>
    </dgm:pt>
    <dgm:pt modelId="{73256624-5268-BD41-9811-B0DD50889057}" type="pres">
      <dgm:prSet presAssocID="{A4FEF555-1FAD-FC42-B6F9-FC1E97B3FAD8}" presName="bgRect" presStyleLbl="bgShp" presStyleIdx="0" presStyleCnt="5" custScaleY="143225"/>
      <dgm:spPr/>
    </dgm:pt>
    <dgm:pt modelId="{EF4EBA6C-AE99-4C40-8EF1-ACDB440A5362}" type="pres">
      <dgm:prSet presAssocID="{A4FEF555-1FAD-FC42-B6F9-FC1E97B3FAD8}" presName="iconRect" presStyleLbl="node1" presStyleIdx="0" presStyleCnt="5" custScaleX="201241" custScaleY="1983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A94F25BD-2058-7E43-8102-6660E249A532}" type="pres">
      <dgm:prSet presAssocID="{A4FEF555-1FAD-FC42-B6F9-FC1E97B3FAD8}" presName="spaceRect" presStyleCnt="0"/>
      <dgm:spPr/>
    </dgm:pt>
    <dgm:pt modelId="{4A86BB28-4878-6348-9771-73BF165E0AB6}" type="pres">
      <dgm:prSet presAssocID="{A4FEF555-1FAD-FC42-B6F9-FC1E97B3FAD8}" presName="parTx" presStyleLbl="revTx" presStyleIdx="0" presStyleCnt="5" custLinFactNeighborX="9277" custLinFactNeighborY="-940">
        <dgm:presLayoutVars>
          <dgm:chMax val="0"/>
          <dgm:chPref val="0"/>
        </dgm:presLayoutVars>
      </dgm:prSet>
      <dgm:spPr/>
    </dgm:pt>
    <dgm:pt modelId="{61923B05-80A1-354B-A889-3737E34AD839}" type="pres">
      <dgm:prSet presAssocID="{F212B130-FD9C-9C4F-A861-A4F3F50556E8}" presName="sibTrans" presStyleCnt="0"/>
      <dgm:spPr/>
    </dgm:pt>
    <dgm:pt modelId="{D5D19864-0E46-4645-BDCD-F6DF6D00D8C3}" type="pres">
      <dgm:prSet presAssocID="{08C0B459-EAF2-9049-A047-88F2EAE36CC3}" presName="compNode" presStyleCnt="0"/>
      <dgm:spPr/>
    </dgm:pt>
    <dgm:pt modelId="{986101F3-C535-E14B-AB42-8DACD697BEE4}" type="pres">
      <dgm:prSet presAssocID="{08C0B459-EAF2-9049-A047-88F2EAE36CC3}" presName="bgRect" presStyleLbl="bgShp" presStyleIdx="1" presStyleCnt="5" custLinFactNeighborX="-1294" custLinFactNeighborY="1901"/>
      <dgm:spPr/>
    </dgm:pt>
    <dgm:pt modelId="{8216B729-F9F6-3C4C-9123-57C0F73A346E}" type="pres">
      <dgm:prSet presAssocID="{08C0B459-EAF2-9049-A047-88F2EAE36CC3}" presName="iconRect" presStyleLbl="node1" presStyleIdx="1" presStyleCnt="5" custScaleX="183651" custScaleY="18365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60B2A0D3-B281-B843-A2AD-109C357A6855}" type="pres">
      <dgm:prSet presAssocID="{08C0B459-EAF2-9049-A047-88F2EAE36CC3}" presName="spaceRect" presStyleCnt="0"/>
      <dgm:spPr/>
    </dgm:pt>
    <dgm:pt modelId="{6F7F3F08-52EC-E54E-A24C-6565CC53AE0C}" type="pres">
      <dgm:prSet presAssocID="{08C0B459-EAF2-9049-A047-88F2EAE36CC3}" presName="parTx" presStyleLbl="revTx" presStyleIdx="1" presStyleCnt="5" custLinFactNeighborX="4152" custLinFactNeighborY="-19378">
        <dgm:presLayoutVars>
          <dgm:chMax val="0"/>
          <dgm:chPref val="0"/>
        </dgm:presLayoutVars>
      </dgm:prSet>
      <dgm:spPr/>
    </dgm:pt>
    <dgm:pt modelId="{DE4D729F-2BF1-EE4D-A8F6-389409F03ECD}" type="pres">
      <dgm:prSet presAssocID="{98FA1C66-E982-8845-9087-3F515D8ECA94}" presName="sibTrans" presStyleCnt="0"/>
      <dgm:spPr/>
    </dgm:pt>
    <dgm:pt modelId="{CC6634EB-2015-EF47-BEC1-FBEDC2D79D59}" type="pres">
      <dgm:prSet presAssocID="{C6121083-DA30-8544-82DD-58A243C12AB0}" presName="compNode" presStyleCnt="0"/>
      <dgm:spPr/>
    </dgm:pt>
    <dgm:pt modelId="{EF8D0202-A520-3F42-98CA-76C347A09821}" type="pres">
      <dgm:prSet presAssocID="{C6121083-DA30-8544-82DD-58A243C12AB0}" presName="bgRect" presStyleLbl="bgShp" presStyleIdx="2" presStyleCnt="5"/>
      <dgm:spPr/>
    </dgm:pt>
    <dgm:pt modelId="{1D43F228-001C-234D-86E1-B7C71F2910B9}" type="pres">
      <dgm:prSet presAssocID="{C6121083-DA30-8544-82DD-58A243C12AB0}" presName="iconRect" presStyleLbl="node1" presStyleIdx="2" presStyleCnt="5" custScaleX="149149" custScaleY="1491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08FF7D3D-0A54-6F40-839D-80778F5118CE}" type="pres">
      <dgm:prSet presAssocID="{C6121083-DA30-8544-82DD-58A243C12AB0}" presName="spaceRect" presStyleCnt="0"/>
      <dgm:spPr/>
    </dgm:pt>
    <dgm:pt modelId="{490FC79E-A3AE-C941-8580-F44226497AAD}" type="pres">
      <dgm:prSet presAssocID="{C6121083-DA30-8544-82DD-58A243C12AB0}" presName="parTx" presStyleLbl="revTx" presStyleIdx="2" presStyleCnt="5" custLinFactNeighborX="3994" custLinFactNeighborY="-24546">
        <dgm:presLayoutVars>
          <dgm:chMax val="0"/>
          <dgm:chPref val="0"/>
        </dgm:presLayoutVars>
      </dgm:prSet>
      <dgm:spPr/>
    </dgm:pt>
    <dgm:pt modelId="{6C44886D-F35C-D947-8997-26A71F7E563C}" type="pres">
      <dgm:prSet presAssocID="{EEBB0DEB-B135-7144-926C-CBB7F4B4AA30}" presName="sibTrans" presStyleCnt="0"/>
      <dgm:spPr/>
    </dgm:pt>
    <dgm:pt modelId="{ABF24525-0310-7849-9F9B-3CC227F9594B}" type="pres">
      <dgm:prSet presAssocID="{6549FFB5-9A30-A042-AC4F-0BE38581ADA7}" presName="compNode" presStyleCnt="0"/>
      <dgm:spPr/>
    </dgm:pt>
    <dgm:pt modelId="{7E13D617-E447-7443-8C18-54907A8677EA}" type="pres">
      <dgm:prSet presAssocID="{6549FFB5-9A30-A042-AC4F-0BE38581ADA7}" presName="bgRect" presStyleLbl="bgShp" presStyleIdx="3" presStyleCnt="5"/>
      <dgm:spPr/>
    </dgm:pt>
    <dgm:pt modelId="{34A99AF5-C865-3A41-B2E7-85BD4AD5ADDF}" type="pres">
      <dgm:prSet presAssocID="{6549FFB5-9A30-A042-AC4F-0BE38581ADA7}" presName="iconRect" presStyleLbl="node1" presStyleIdx="3" presStyleCnt="5" custScaleX="160898" custScaleY="18322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DB8B88DE-DE19-2343-B1D1-35E3BEA4B404}" type="pres">
      <dgm:prSet presAssocID="{6549FFB5-9A30-A042-AC4F-0BE38581ADA7}" presName="spaceRect" presStyleCnt="0"/>
      <dgm:spPr/>
    </dgm:pt>
    <dgm:pt modelId="{07DC1C29-1C11-5047-B152-2DB0131C9212}" type="pres">
      <dgm:prSet presAssocID="{6549FFB5-9A30-A042-AC4F-0BE38581ADA7}" presName="parTx" presStyleLbl="revTx" presStyleIdx="3" presStyleCnt="5" custLinFactNeighborX="7748" custLinFactNeighborY="-12919">
        <dgm:presLayoutVars>
          <dgm:chMax val="0"/>
          <dgm:chPref val="0"/>
        </dgm:presLayoutVars>
      </dgm:prSet>
      <dgm:spPr/>
    </dgm:pt>
    <dgm:pt modelId="{750C422B-2873-5542-8A0E-430D484A46BC}" type="pres">
      <dgm:prSet presAssocID="{9900337E-3D47-7543-923F-31AFE6084942}" presName="sibTrans" presStyleCnt="0"/>
      <dgm:spPr/>
    </dgm:pt>
    <dgm:pt modelId="{E1BC45BB-5AA5-0B4F-B889-39733E843341}" type="pres">
      <dgm:prSet presAssocID="{67429FFD-F7B6-274E-8793-50020BA4FF5C}" presName="compNode" presStyleCnt="0"/>
      <dgm:spPr/>
    </dgm:pt>
    <dgm:pt modelId="{5CF8900E-F03A-2F4D-95E3-5C60FECE3FF8}" type="pres">
      <dgm:prSet presAssocID="{67429FFD-F7B6-274E-8793-50020BA4FF5C}" presName="bgRect" presStyleLbl="bgShp" presStyleIdx="4" presStyleCnt="5"/>
      <dgm:spPr/>
    </dgm:pt>
    <dgm:pt modelId="{67C96CE8-A0BE-1248-9ACA-4E40BFA2B8E6}" type="pres">
      <dgm:prSet presAssocID="{67429FFD-F7B6-274E-8793-50020BA4FF5C}" presName="iconRect" presStyleLbl="node1" presStyleIdx="4" presStyleCnt="5" custScaleX="172646" custScaleY="17264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>
          <a:noFill/>
        </a:ln>
      </dgm:spPr>
    </dgm:pt>
    <dgm:pt modelId="{F2C410DC-29E6-A74C-A33D-B228C22A5B12}" type="pres">
      <dgm:prSet presAssocID="{67429FFD-F7B6-274E-8793-50020BA4FF5C}" presName="spaceRect" presStyleCnt="0"/>
      <dgm:spPr/>
    </dgm:pt>
    <dgm:pt modelId="{FECEED17-77DE-774D-8155-6550291C5D33}" type="pres">
      <dgm:prSet presAssocID="{67429FFD-F7B6-274E-8793-50020BA4FF5C}" presName="parTx" presStyleLbl="revTx" presStyleIdx="4" presStyleCnt="5" custLinFactNeighborX="3839" custLinFactNeighborY="-20316">
        <dgm:presLayoutVars>
          <dgm:chMax val="0"/>
          <dgm:chPref val="0"/>
        </dgm:presLayoutVars>
      </dgm:prSet>
      <dgm:spPr/>
    </dgm:pt>
  </dgm:ptLst>
  <dgm:cxnLst>
    <dgm:cxn modelId="{DAE76B11-E1BA-9D4A-BE92-27C437CD9BEE}" type="presOf" srcId="{6549FFB5-9A30-A042-AC4F-0BE38581ADA7}" destId="{07DC1C29-1C11-5047-B152-2DB0131C9212}" srcOrd="0" destOrd="0" presId="urn:microsoft.com/office/officeart/2018/2/layout/IconVerticalSolidList"/>
    <dgm:cxn modelId="{8A95F617-149F-AF49-A291-82469ABB5CE4}" srcId="{D42BF521-F7E3-4875-ABD9-FD84853AB5B0}" destId="{67429FFD-F7B6-274E-8793-50020BA4FF5C}" srcOrd="4" destOrd="0" parTransId="{90783FFB-64E0-E944-B5B7-D62D3C6B896C}" sibTransId="{67942CBB-5309-4C48-AA66-D560AE24B3F9}"/>
    <dgm:cxn modelId="{E5172528-45C6-E746-9BF3-08B87D0897B5}" type="presOf" srcId="{67429FFD-F7B6-274E-8793-50020BA4FF5C}" destId="{FECEED17-77DE-774D-8155-6550291C5D33}" srcOrd="0" destOrd="0" presId="urn:microsoft.com/office/officeart/2018/2/layout/IconVerticalSolidList"/>
    <dgm:cxn modelId="{CCB18447-E7F2-7B4C-9155-88A509B5BFD2}" type="presOf" srcId="{A4FEF555-1FAD-FC42-B6F9-FC1E97B3FAD8}" destId="{4A86BB28-4878-6348-9771-73BF165E0AB6}" srcOrd="0" destOrd="0" presId="urn:microsoft.com/office/officeart/2018/2/layout/IconVerticalSolidList"/>
    <dgm:cxn modelId="{BA7E3457-631A-894B-9BC8-4780A8AFA19E}" srcId="{D42BF521-F7E3-4875-ABD9-FD84853AB5B0}" destId="{A4FEF555-1FAD-FC42-B6F9-FC1E97B3FAD8}" srcOrd="0" destOrd="0" parTransId="{4FF66107-80CD-A047-93D0-BEE4FF8B8F3B}" sibTransId="{F212B130-FD9C-9C4F-A861-A4F3F50556E8}"/>
    <dgm:cxn modelId="{AFD4E574-3976-8348-A0D9-57DDAC041BB0}" type="presOf" srcId="{D42BF521-F7E3-4875-ABD9-FD84853AB5B0}" destId="{CBFD8B71-9952-455E-8770-AADCE902AA34}" srcOrd="0" destOrd="0" presId="urn:microsoft.com/office/officeart/2018/2/layout/IconVerticalSolidList"/>
    <dgm:cxn modelId="{58553282-8E8F-AF44-B157-A3FF0563B022}" type="presOf" srcId="{08C0B459-EAF2-9049-A047-88F2EAE36CC3}" destId="{6F7F3F08-52EC-E54E-A24C-6565CC53AE0C}" srcOrd="0" destOrd="0" presId="urn:microsoft.com/office/officeart/2018/2/layout/IconVerticalSolidList"/>
    <dgm:cxn modelId="{4D84E586-A2EE-4047-904B-4C21A6D2D525}" type="presOf" srcId="{C6121083-DA30-8544-82DD-58A243C12AB0}" destId="{490FC79E-A3AE-C941-8580-F44226497AAD}" srcOrd="0" destOrd="0" presId="urn:microsoft.com/office/officeart/2018/2/layout/IconVerticalSolidList"/>
    <dgm:cxn modelId="{73D9D2AC-45F2-1A4D-9DDB-F786503258DB}" srcId="{D42BF521-F7E3-4875-ABD9-FD84853AB5B0}" destId="{6549FFB5-9A30-A042-AC4F-0BE38581ADA7}" srcOrd="3" destOrd="0" parTransId="{2D003D56-9AEE-BD4C-B2B0-8AC4A31B8A51}" sibTransId="{9900337E-3D47-7543-923F-31AFE6084942}"/>
    <dgm:cxn modelId="{E7A77FAF-0613-EB4D-8519-6F07EDF13F8E}" srcId="{D42BF521-F7E3-4875-ABD9-FD84853AB5B0}" destId="{08C0B459-EAF2-9049-A047-88F2EAE36CC3}" srcOrd="1" destOrd="0" parTransId="{87CE9D9D-4237-BF46-BE18-485AC1BBF382}" sibTransId="{98FA1C66-E982-8845-9087-3F515D8ECA94}"/>
    <dgm:cxn modelId="{0F384CE4-CA40-5144-97F8-2784A4E800DA}" srcId="{D42BF521-F7E3-4875-ABD9-FD84853AB5B0}" destId="{C6121083-DA30-8544-82DD-58A243C12AB0}" srcOrd="2" destOrd="0" parTransId="{5985807B-E0A5-3E40-9666-424943E89CD6}" sibTransId="{EEBB0DEB-B135-7144-926C-CBB7F4B4AA30}"/>
    <dgm:cxn modelId="{2C023390-D883-7D43-B141-68B7CB2FA34D}" type="presParOf" srcId="{CBFD8B71-9952-455E-8770-AADCE902AA34}" destId="{975A6B1D-A032-F04B-95D0-CB0E806E18E7}" srcOrd="0" destOrd="0" presId="urn:microsoft.com/office/officeart/2018/2/layout/IconVerticalSolidList"/>
    <dgm:cxn modelId="{AEB2DDBB-2A0B-1B4C-8AAD-E303184ACF40}" type="presParOf" srcId="{975A6B1D-A032-F04B-95D0-CB0E806E18E7}" destId="{73256624-5268-BD41-9811-B0DD50889057}" srcOrd="0" destOrd="0" presId="urn:microsoft.com/office/officeart/2018/2/layout/IconVerticalSolidList"/>
    <dgm:cxn modelId="{2CF42A14-77BD-C146-915F-DB7CF50E17AC}" type="presParOf" srcId="{975A6B1D-A032-F04B-95D0-CB0E806E18E7}" destId="{EF4EBA6C-AE99-4C40-8EF1-ACDB440A5362}" srcOrd="1" destOrd="0" presId="urn:microsoft.com/office/officeart/2018/2/layout/IconVerticalSolidList"/>
    <dgm:cxn modelId="{E1C3C37B-C7C5-654B-A94F-449A725CF3D4}" type="presParOf" srcId="{975A6B1D-A032-F04B-95D0-CB0E806E18E7}" destId="{A94F25BD-2058-7E43-8102-6660E249A532}" srcOrd="2" destOrd="0" presId="urn:microsoft.com/office/officeart/2018/2/layout/IconVerticalSolidList"/>
    <dgm:cxn modelId="{447FE0F7-90DA-AC48-A62A-1F3673405823}" type="presParOf" srcId="{975A6B1D-A032-F04B-95D0-CB0E806E18E7}" destId="{4A86BB28-4878-6348-9771-73BF165E0AB6}" srcOrd="3" destOrd="0" presId="urn:microsoft.com/office/officeart/2018/2/layout/IconVerticalSolidList"/>
    <dgm:cxn modelId="{BAE0034F-9E1E-2248-83B3-A65C7A4FBC92}" type="presParOf" srcId="{CBFD8B71-9952-455E-8770-AADCE902AA34}" destId="{61923B05-80A1-354B-A889-3737E34AD839}" srcOrd="1" destOrd="0" presId="urn:microsoft.com/office/officeart/2018/2/layout/IconVerticalSolidList"/>
    <dgm:cxn modelId="{14F021DC-8A99-AB43-ABF3-4312BF964C5A}" type="presParOf" srcId="{CBFD8B71-9952-455E-8770-AADCE902AA34}" destId="{D5D19864-0E46-4645-BDCD-F6DF6D00D8C3}" srcOrd="2" destOrd="0" presId="urn:microsoft.com/office/officeart/2018/2/layout/IconVerticalSolidList"/>
    <dgm:cxn modelId="{8E49F3D2-BC7E-7049-9362-8CAF2CCD9413}" type="presParOf" srcId="{D5D19864-0E46-4645-BDCD-F6DF6D00D8C3}" destId="{986101F3-C535-E14B-AB42-8DACD697BEE4}" srcOrd="0" destOrd="0" presId="urn:microsoft.com/office/officeart/2018/2/layout/IconVerticalSolidList"/>
    <dgm:cxn modelId="{410F3BA3-2687-B549-B2D8-5B659BF9AFD9}" type="presParOf" srcId="{D5D19864-0E46-4645-BDCD-F6DF6D00D8C3}" destId="{8216B729-F9F6-3C4C-9123-57C0F73A346E}" srcOrd="1" destOrd="0" presId="urn:microsoft.com/office/officeart/2018/2/layout/IconVerticalSolidList"/>
    <dgm:cxn modelId="{5161AB24-B24E-694A-8606-E0951023258D}" type="presParOf" srcId="{D5D19864-0E46-4645-BDCD-F6DF6D00D8C3}" destId="{60B2A0D3-B281-B843-A2AD-109C357A6855}" srcOrd="2" destOrd="0" presId="urn:microsoft.com/office/officeart/2018/2/layout/IconVerticalSolidList"/>
    <dgm:cxn modelId="{B7A76682-3F61-ED4B-9F64-61D126E4BC04}" type="presParOf" srcId="{D5D19864-0E46-4645-BDCD-F6DF6D00D8C3}" destId="{6F7F3F08-52EC-E54E-A24C-6565CC53AE0C}" srcOrd="3" destOrd="0" presId="urn:microsoft.com/office/officeart/2018/2/layout/IconVerticalSolidList"/>
    <dgm:cxn modelId="{A5BAA434-4441-F44F-A8F4-77B39D987867}" type="presParOf" srcId="{CBFD8B71-9952-455E-8770-AADCE902AA34}" destId="{DE4D729F-2BF1-EE4D-A8F6-389409F03ECD}" srcOrd="3" destOrd="0" presId="urn:microsoft.com/office/officeart/2018/2/layout/IconVerticalSolidList"/>
    <dgm:cxn modelId="{2E77929E-4A54-AE4A-9AAE-BC39B402E857}" type="presParOf" srcId="{CBFD8B71-9952-455E-8770-AADCE902AA34}" destId="{CC6634EB-2015-EF47-BEC1-FBEDC2D79D59}" srcOrd="4" destOrd="0" presId="urn:microsoft.com/office/officeart/2018/2/layout/IconVerticalSolidList"/>
    <dgm:cxn modelId="{9C3F02F2-F560-EA49-B087-8CBF36F20618}" type="presParOf" srcId="{CC6634EB-2015-EF47-BEC1-FBEDC2D79D59}" destId="{EF8D0202-A520-3F42-98CA-76C347A09821}" srcOrd="0" destOrd="0" presId="urn:microsoft.com/office/officeart/2018/2/layout/IconVerticalSolidList"/>
    <dgm:cxn modelId="{EC7FB672-2356-CD44-9D64-BBD16DDD5AB2}" type="presParOf" srcId="{CC6634EB-2015-EF47-BEC1-FBEDC2D79D59}" destId="{1D43F228-001C-234D-86E1-B7C71F2910B9}" srcOrd="1" destOrd="0" presId="urn:microsoft.com/office/officeart/2018/2/layout/IconVerticalSolidList"/>
    <dgm:cxn modelId="{66B46765-6874-C543-AEF2-7F13DF4BD7B4}" type="presParOf" srcId="{CC6634EB-2015-EF47-BEC1-FBEDC2D79D59}" destId="{08FF7D3D-0A54-6F40-839D-80778F5118CE}" srcOrd="2" destOrd="0" presId="urn:microsoft.com/office/officeart/2018/2/layout/IconVerticalSolidList"/>
    <dgm:cxn modelId="{499622D9-6821-6346-BAB8-A7A7C96970E9}" type="presParOf" srcId="{CC6634EB-2015-EF47-BEC1-FBEDC2D79D59}" destId="{490FC79E-A3AE-C941-8580-F44226497AAD}" srcOrd="3" destOrd="0" presId="urn:microsoft.com/office/officeart/2018/2/layout/IconVerticalSolidList"/>
    <dgm:cxn modelId="{B886C434-D5CA-3543-95EF-6C8EB272B4F6}" type="presParOf" srcId="{CBFD8B71-9952-455E-8770-AADCE902AA34}" destId="{6C44886D-F35C-D947-8997-26A71F7E563C}" srcOrd="5" destOrd="0" presId="urn:microsoft.com/office/officeart/2018/2/layout/IconVerticalSolidList"/>
    <dgm:cxn modelId="{B50107FC-D445-A84A-9261-0CFCA09E44D7}" type="presParOf" srcId="{CBFD8B71-9952-455E-8770-AADCE902AA34}" destId="{ABF24525-0310-7849-9F9B-3CC227F9594B}" srcOrd="6" destOrd="0" presId="urn:microsoft.com/office/officeart/2018/2/layout/IconVerticalSolidList"/>
    <dgm:cxn modelId="{0B1F87D2-0379-E547-A5A3-B078DCFF97A4}" type="presParOf" srcId="{ABF24525-0310-7849-9F9B-3CC227F9594B}" destId="{7E13D617-E447-7443-8C18-54907A8677EA}" srcOrd="0" destOrd="0" presId="urn:microsoft.com/office/officeart/2018/2/layout/IconVerticalSolidList"/>
    <dgm:cxn modelId="{A4A02506-A9C6-2D4A-90AA-DF47A16B778F}" type="presParOf" srcId="{ABF24525-0310-7849-9F9B-3CC227F9594B}" destId="{34A99AF5-C865-3A41-B2E7-85BD4AD5ADDF}" srcOrd="1" destOrd="0" presId="urn:microsoft.com/office/officeart/2018/2/layout/IconVerticalSolidList"/>
    <dgm:cxn modelId="{920EA07B-6537-8C40-A9CC-A5CFF2FFD11B}" type="presParOf" srcId="{ABF24525-0310-7849-9F9B-3CC227F9594B}" destId="{DB8B88DE-DE19-2343-B1D1-35E3BEA4B404}" srcOrd="2" destOrd="0" presId="urn:microsoft.com/office/officeart/2018/2/layout/IconVerticalSolidList"/>
    <dgm:cxn modelId="{F30D05A3-C145-C94E-B2A6-0A1BD3556DE9}" type="presParOf" srcId="{ABF24525-0310-7849-9F9B-3CC227F9594B}" destId="{07DC1C29-1C11-5047-B152-2DB0131C9212}" srcOrd="3" destOrd="0" presId="urn:microsoft.com/office/officeart/2018/2/layout/IconVerticalSolidList"/>
    <dgm:cxn modelId="{B69CD37D-AA49-0F40-829D-07B0995DEEB4}" type="presParOf" srcId="{CBFD8B71-9952-455E-8770-AADCE902AA34}" destId="{750C422B-2873-5542-8A0E-430D484A46BC}" srcOrd="7" destOrd="0" presId="urn:microsoft.com/office/officeart/2018/2/layout/IconVerticalSolidList"/>
    <dgm:cxn modelId="{2B7F704E-4FA2-7540-B235-77F296A4A6EB}" type="presParOf" srcId="{CBFD8B71-9952-455E-8770-AADCE902AA34}" destId="{E1BC45BB-5AA5-0B4F-B889-39733E843341}" srcOrd="8" destOrd="0" presId="urn:microsoft.com/office/officeart/2018/2/layout/IconVerticalSolidList"/>
    <dgm:cxn modelId="{CAADA690-1D49-554E-9DB3-5B795825BF1F}" type="presParOf" srcId="{E1BC45BB-5AA5-0B4F-B889-39733E843341}" destId="{5CF8900E-F03A-2F4D-95E3-5C60FECE3FF8}" srcOrd="0" destOrd="0" presId="urn:microsoft.com/office/officeart/2018/2/layout/IconVerticalSolidList"/>
    <dgm:cxn modelId="{F8C6299F-6311-7344-B299-6D617B41CC82}" type="presParOf" srcId="{E1BC45BB-5AA5-0B4F-B889-39733E843341}" destId="{67C96CE8-A0BE-1248-9ACA-4E40BFA2B8E6}" srcOrd="1" destOrd="0" presId="urn:microsoft.com/office/officeart/2018/2/layout/IconVerticalSolidList"/>
    <dgm:cxn modelId="{8587FCBA-BAAC-7947-A498-F24FE2EA26B4}" type="presParOf" srcId="{E1BC45BB-5AA5-0B4F-B889-39733E843341}" destId="{F2C410DC-29E6-A74C-A33D-B228C22A5B12}" srcOrd="2" destOrd="0" presId="urn:microsoft.com/office/officeart/2018/2/layout/IconVerticalSolidList"/>
    <dgm:cxn modelId="{0332493F-3EA7-0E46-9D59-90F35ABB3705}" type="presParOf" srcId="{E1BC45BB-5AA5-0B4F-B889-39733E843341}" destId="{FECEED17-77DE-774D-8155-6550291C5D33}" srcOrd="3" destOrd="0" presId="urn:microsoft.com/office/officeart/2018/2/layout/IconVerticalSoli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11E32B-FF33-4CC7-8181-BF87243DB41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E210A-7B52-4CE5-A2EF-FB827986C8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Highlights:</a:t>
          </a:r>
          <a:endParaRPr lang="en-US"/>
        </a:p>
      </dgm:t>
    </dgm:pt>
    <dgm:pt modelId="{CD0BFAE3-B30E-403D-84A7-34CE4AEE30E3}" type="parTrans" cxnId="{83E94EBF-847D-4192-8F00-0D8ED934FDF2}">
      <dgm:prSet/>
      <dgm:spPr/>
      <dgm:t>
        <a:bodyPr/>
        <a:lstStyle/>
        <a:p>
          <a:endParaRPr lang="en-US"/>
        </a:p>
      </dgm:t>
    </dgm:pt>
    <dgm:pt modelId="{5F422FA1-FE50-4CE0-9687-C3A4FDA16469}" type="sibTrans" cxnId="{83E94EBF-847D-4192-8F00-0D8ED934FDF2}">
      <dgm:prSet/>
      <dgm:spPr/>
      <dgm:t>
        <a:bodyPr/>
        <a:lstStyle/>
        <a:p>
          <a:endParaRPr lang="en-US"/>
        </a:p>
      </dgm:t>
    </dgm:pt>
    <dgm:pt modelId="{42B5CC50-C143-4C23-90F3-ED74AFCE43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SVM Regression has high </a:t>
          </a:r>
          <a:r>
            <a:rPr lang="en-US" sz="1400" err="1"/>
            <a:t>Fmeasure</a:t>
          </a:r>
          <a:endParaRPr lang="en-US" sz="1400"/>
        </a:p>
      </dgm:t>
    </dgm:pt>
    <dgm:pt modelId="{95799B93-6F6C-4338-95B1-B3C511C68E28}" type="parTrans" cxnId="{C777B5D9-78CE-4130-A328-6D53040B8253}">
      <dgm:prSet/>
      <dgm:spPr/>
      <dgm:t>
        <a:bodyPr/>
        <a:lstStyle/>
        <a:p>
          <a:endParaRPr lang="en-US"/>
        </a:p>
      </dgm:t>
    </dgm:pt>
    <dgm:pt modelId="{45229B56-903D-4F85-A52B-06C765B719E9}" type="sibTrans" cxnId="{C777B5D9-78CE-4130-A328-6D53040B8253}">
      <dgm:prSet/>
      <dgm:spPr/>
      <dgm:t>
        <a:bodyPr/>
        <a:lstStyle/>
        <a:p>
          <a:endParaRPr lang="en-US"/>
        </a:p>
      </dgm:t>
    </dgm:pt>
    <dgm:pt modelId="{EF6F44BC-CEBA-405D-933C-D0E9C34A9E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Gradient Boosting Trees has high Precision</a:t>
          </a:r>
        </a:p>
      </dgm:t>
    </dgm:pt>
    <dgm:pt modelId="{E908740A-5A7E-41C0-977C-FDC62E2AE349}" type="parTrans" cxnId="{490337CC-4D18-4EB8-AE16-6A155B6CE37D}">
      <dgm:prSet/>
      <dgm:spPr/>
      <dgm:t>
        <a:bodyPr/>
        <a:lstStyle/>
        <a:p>
          <a:endParaRPr lang="en-US"/>
        </a:p>
      </dgm:t>
    </dgm:pt>
    <dgm:pt modelId="{6C88FA7C-3B9E-4B40-8D4B-42F7BF804E6F}" type="sibTrans" cxnId="{490337CC-4D18-4EB8-AE16-6A155B6CE37D}">
      <dgm:prSet/>
      <dgm:spPr/>
      <dgm:t>
        <a:bodyPr/>
        <a:lstStyle/>
        <a:p>
          <a:endParaRPr lang="en-US"/>
        </a:p>
      </dgm:t>
    </dgm:pt>
    <dgm:pt modelId="{2C5A0FEF-57A7-416F-8615-BE047195D1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Logistic has high Recall Value </a:t>
          </a:r>
        </a:p>
      </dgm:t>
    </dgm:pt>
    <dgm:pt modelId="{5970D33B-18C2-4C93-8BE4-9EE6480CCD6A}" type="parTrans" cxnId="{29401994-9978-44CE-9430-050E7885F005}">
      <dgm:prSet/>
      <dgm:spPr/>
      <dgm:t>
        <a:bodyPr/>
        <a:lstStyle/>
        <a:p>
          <a:endParaRPr lang="en-US"/>
        </a:p>
      </dgm:t>
    </dgm:pt>
    <dgm:pt modelId="{43796243-C447-414F-A215-D3BDA58F0046}" type="sibTrans" cxnId="{29401994-9978-44CE-9430-050E7885F005}">
      <dgm:prSet/>
      <dgm:spPr/>
      <dgm:t>
        <a:bodyPr/>
        <a:lstStyle/>
        <a:p>
          <a:endParaRPr lang="en-US"/>
        </a:p>
      </dgm:t>
    </dgm:pt>
    <dgm:pt modelId="{63E63B7A-C9F4-4D5A-B96E-5E1D21A60B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Addressing Research Question:</a:t>
          </a:r>
        </a:p>
        <a:p>
          <a:pPr>
            <a:lnSpc>
              <a:spcPct val="100000"/>
            </a:lnSpc>
          </a:pPr>
          <a:r>
            <a:rPr lang="en-US" dirty="0"/>
            <a:t>Since we are most interested in whether a customer is going to churn or NOT, our choice in this exercise would be SVM  algorithm with high True Positives, however we need to verify on larger data set.</a:t>
          </a:r>
          <a:endParaRPr lang="en-US" u="sng" dirty="0"/>
        </a:p>
      </dgm:t>
    </dgm:pt>
    <dgm:pt modelId="{0E0CE8AD-D7F5-409A-BAAE-9851B0D7E164}" type="parTrans" cxnId="{BECFBD4E-8A68-4028-B75A-9159CA8C206D}">
      <dgm:prSet/>
      <dgm:spPr/>
      <dgm:t>
        <a:bodyPr/>
        <a:lstStyle/>
        <a:p>
          <a:endParaRPr lang="en-US"/>
        </a:p>
      </dgm:t>
    </dgm:pt>
    <dgm:pt modelId="{A722328F-EB5C-4546-90BD-17746B5EA4FF}" type="sibTrans" cxnId="{BECFBD4E-8A68-4028-B75A-9159CA8C206D}">
      <dgm:prSet/>
      <dgm:spPr/>
      <dgm:t>
        <a:bodyPr/>
        <a:lstStyle/>
        <a:p>
          <a:endParaRPr lang="en-US"/>
        </a:p>
      </dgm:t>
    </dgm:pt>
    <dgm:pt modelId="{89B815C5-C5D6-4F0C-8402-4C6FF03172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Next Steps:</a:t>
          </a:r>
        </a:p>
        <a:p>
          <a:pPr>
            <a:lnSpc>
              <a:spcPct val="100000"/>
            </a:lnSpc>
          </a:pPr>
          <a:r>
            <a:rPr lang="en-US" u="none"/>
            <a:t>- Run current and compute intensive  models like ANNs on a very large data set </a:t>
          </a:r>
        </a:p>
        <a:p>
          <a:pPr>
            <a:lnSpc>
              <a:spcPct val="100000"/>
            </a:lnSpc>
          </a:pPr>
          <a:r>
            <a:rPr lang="en-US" u="none"/>
            <a:t>- Hyperparameter  tuning on large data </a:t>
          </a:r>
        </a:p>
        <a:p>
          <a:pPr>
            <a:lnSpc>
              <a:spcPct val="100000"/>
            </a:lnSpc>
          </a:pPr>
          <a:r>
            <a:rPr lang="en-US" u="none"/>
            <a:t>- Validate results and optimize</a:t>
          </a:r>
        </a:p>
      </dgm:t>
    </dgm:pt>
    <dgm:pt modelId="{968E9EBD-79D6-4F16-B13E-089D7B33F373}" type="parTrans" cxnId="{A823E724-2E86-4596-8BE4-2C67FBAC2573}">
      <dgm:prSet/>
      <dgm:spPr/>
      <dgm:t>
        <a:bodyPr/>
        <a:lstStyle/>
        <a:p>
          <a:endParaRPr lang="en-US"/>
        </a:p>
      </dgm:t>
    </dgm:pt>
    <dgm:pt modelId="{FA5454A9-383C-44E1-BDDA-67A92A55B6D0}" type="sibTrans" cxnId="{A823E724-2E86-4596-8BE4-2C67FBAC2573}">
      <dgm:prSet/>
      <dgm:spPr/>
      <dgm:t>
        <a:bodyPr/>
        <a:lstStyle/>
        <a:p>
          <a:endParaRPr lang="en-US"/>
        </a:p>
      </dgm:t>
    </dgm:pt>
    <dgm:pt modelId="{220E29AE-19FA-4114-88F4-81FE3713D981}" type="pres">
      <dgm:prSet presAssocID="{1F11E32B-FF33-4CC7-8181-BF87243DB417}" presName="root" presStyleCnt="0">
        <dgm:presLayoutVars>
          <dgm:dir/>
          <dgm:resizeHandles val="exact"/>
        </dgm:presLayoutVars>
      </dgm:prSet>
      <dgm:spPr/>
    </dgm:pt>
    <dgm:pt modelId="{B8857E3D-3E49-4248-A5F8-6FF5E0A51A20}" type="pres">
      <dgm:prSet presAssocID="{295E210A-7B52-4CE5-A2EF-FB827986C8CA}" presName="compNode" presStyleCnt="0"/>
      <dgm:spPr/>
    </dgm:pt>
    <dgm:pt modelId="{324B3AFC-C709-42E2-ABE6-5EAC99005871}" type="pres">
      <dgm:prSet presAssocID="{295E210A-7B52-4CE5-A2EF-FB827986C8CA}" presName="bgRect" presStyleLbl="bgShp" presStyleIdx="0" presStyleCnt="3"/>
      <dgm:spPr>
        <a:solidFill>
          <a:schemeClr val="bg1">
            <a:lumMod val="75000"/>
          </a:schemeClr>
        </a:solidFill>
      </dgm:spPr>
    </dgm:pt>
    <dgm:pt modelId="{A661A3EF-DB73-4773-8B5A-01CD835D0866}" type="pres">
      <dgm:prSet presAssocID="{295E210A-7B52-4CE5-A2EF-FB827986C8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516CE78-FE31-4437-A4F3-BD206B9F680F}" type="pres">
      <dgm:prSet presAssocID="{295E210A-7B52-4CE5-A2EF-FB827986C8CA}" presName="spaceRect" presStyleCnt="0"/>
      <dgm:spPr/>
    </dgm:pt>
    <dgm:pt modelId="{39AF1150-4368-4764-A10E-198CE12D94EE}" type="pres">
      <dgm:prSet presAssocID="{295E210A-7B52-4CE5-A2EF-FB827986C8CA}" presName="parTx" presStyleLbl="revTx" presStyleIdx="0" presStyleCnt="4" custLinFactNeighborX="9104">
        <dgm:presLayoutVars>
          <dgm:chMax val="0"/>
          <dgm:chPref val="0"/>
        </dgm:presLayoutVars>
      </dgm:prSet>
      <dgm:spPr/>
    </dgm:pt>
    <dgm:pt modelId="{CD91BFE2-B88F-426F-9D42-FBAED2938B01}" type="pres">
      <dgm:prSet presAssocID="{295E210A-7B52-4CE5-A2EF-FB827986C8CA}" presName="desTx" presStyleLbl="revTx" presStyleIdx="1" presStyleCnt="4" custScaleX="241409" custLinFactNeighborX="-25009" custLinFactNeighborY="-557">
        <dgm:presLayoutVars/>
      </dgm:prSet>
      <dgm:spPr/>
    </dgm:pt>
    <dgm:pt modelId="{5D1EE663-3EA3-48FD-A364-D08995F63BA5}" type="pres">
      <dgm:prSet presAssocID="{5F422FA1-FE50-4CE0-9687-C3A4FDA16469}" presName="sibTrans" presStyleCnt="0"/>
      <dgm:spPr/>
    </dgm:pt>
    <dgm:pt modelId="{325BE8CC-B045-4A9B-9D9C-03C45DEDA8C0}" type="pres">
      <dgm:prSet presAssocID="{63E63B7A-C9F4-4D5A-B96E-5E1D21A60B50}" presName="compNode" presStyleCnt="0"/>
      <dgm:spPr/>
    </dgm:pt>
    <dgm:pt modelId="{2B2CBC4D-216D-4AB9-8DA5-6F54E9460046}" type="pres">
      <dgm:prSet presAssocID="{63E63B7A-C9F4-4D5A-B96E-5E1D21A60B50}" presName="bgRect" presStyleLbl="bgShp" presStyleIdx="1" presStyleCnt="3"/>
      <dgm:spPr>
        <a:solidFill>
          <a:schemeClr val="bg1">
            <a:lumMod val="75000"/>
          </a:schemeClr>
        </a:solidFill>
      </dgm:spPr>
    </dgm:pt>
    <dgm:pt modelId="{68C14697-2BD2-45DB-9557-E77C6DF8EA41}" type="pres">
      <dgm:prSet presAssocID="{63E63B7A-C9F4-4D5A-B96E-5E1D21A60B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139047-C002-4FD2-8199-A08C13FDD2F1}" type="pres">
      <dgm:prSet presAssocID="{63E63B7A-C9F4-4D5A-B96E-5E1D21A60B50}" presName="spaceRect" presStyleCnt="0"/>
      <dgm:spPr/>
    </dgm:pt>
    <dgm:pt modelId="{7377E9F6-8AE2-4004-B211-757D77DCAE0B}" type="pres">
      <dgm:prSet presAssocID="{63E63B7A-C9F4-4D5A-B96E-5E1D21A60B50}" presName="parTx" presStyleLbl="revTx" presStyleIdx="2" presStyleCnt="4" custScaleY="119187" custLinFactNeighborX="1960" custLinFactNeighborY="5058">
        <dgm:presLayoutVars>
          <dgm:chMax val="0"/>
          <dgm:chPref val="0"/>
        </dgm:presLayoutVars>
      </dgm:prSet>
      <dgm:spPr/>
    </dgm:pt>
    <dgm:pt modelId="{C4AAB4AB-23CD-4062-A942-0EA7B89335B8}" type="pres">
      <dgm:prSet presAssocID="{A722328F-EB5C-4546-90BD-17746B5EA4FF}" presName="sibTrans" presStyleCnt="0"/>
      <dgm:spPr/>
    </dgm:pt>
    <dgm:pt modelId="{881E5151-5D58-4F80-BF78-94C4D1186DE6}" type="pres">
      <dgm:prSet presAssocID="{89B815C5-C5D6-4F0C-8402-4C6FF03172B8}" presName="compNode" presStyleCnt="0"/>
      <dgm:spPr/>
    </dgm:pt>
    <dgm:pt modelId="{52343772-C0D7-4457-9960-FE3D3BD613BA}" type="pres">
      <dgm:prSet presAssocID="{89B815C5-C5D6-4F0C-8402-4C6FF03172B8}" presName="bgRect" presStyleLbl="bgShp" presStyleIdx="2" presStyleCnt="3"/>
      <dgm:spPr>
        <a:solidFill>
          <a:schemeClr val="bg1">
            <a:lumMod val="75000"/>
          </a:schemeClr>
        </a:solidFill>
      </dgm:spPr>
    </dgm:pt>
    <dgm:pt modelId="{D35E0C4A-D578-4C76-96C3-1CE86E662C05}" type="pres">
      <dgm:prSet presAssocID="{89B815C5-C5D6-4F0C-8402-4C6FF03172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print"/>
        </a:ext>
      </dgm:extLst>
    </dgm:pt>
    <dgm:pt modelId="{082D7607-367B-434D-B3A9-055275469C83}" type="pres">
      <dgm:prSet presAssocID="{89B815C5-C5D6-4F0C-8402-4C6FF03172B8}" presName="spaceRect" presStyleCnt="0"/>
      <dgm:spPr/>
    </dgm:pt>
    <dgm:pt modelId="{A3BB459D-4713-4A05-A6E6-28574C767AE9}" type="pres">
      <dgm:prSet presAssocID="{89B815C5-C5D6-4F0C-8402-4C6FF03172B8}" presName="parTx" presStyleLbl="revTx" presStyleIdx="3" presStyleCnt="4" custLinFactNeighborX="5342" custLinFactNeighborY="-5895">
        <dgm:presLayoutVars>
          <dgm:chMax val="0"/>
          <dgm:chPref val="0"/>
        </dgm:presLayoutVars>
      </dgm:prSet>
      <dgm:spPr/>
    </dgm:pt>
  </dgm:ptLst>
  <dgm:cxnLst>
    <dgm:cxn modelId="{3BE09E07-06D7-384D-AA90-3A79AFA52DF5}" type="presOf" srcId="{295E210A-7B52-4CE5-A2EF-FB827986C8CA}" destId="{39AF1150-4368-4764-A10E-198CE12D94EE}" srcOrd="0" destOrd="0" presId="urn:microsoft.com/office/officeart/2018/2/layout/IconVerticalSolidList"/>
    <dgm:cxn modelId="{A823E724-2E86-4596-8BE4-2C67FBAC2573}" srcId="{1F11E32B-FF33-4CC7-8181-BF87243DB417}" destId="{89B815C5-C5D6-4F0C-8402-4C6FF03172B8}" srcOrd="2" destOrd="0" parTransId="{968E9EBD-79D6-4F16-B13E-089D7B33F373}" sibTransId="{FA5454A9-383C-44E1-BDDA-67A92A55B6D0}"/>
    <dgm:cxn modelId="{2C2D4740-440B-194E-A2DB-E6CB2B5AC3AB}" type="presOf" srcId="{42B5CC50-C143-4C23-90F3-ED74AFCE4394}" destId="{CD91BFE2-B88F-426F-9D42-FBAED2938B01}" srcOrd="0" destOrd="0" presId="urn:microsoft.com/office/officeart/2018/2/layout/IconVerticalSolidList"/>
    <dgm:cxn modelId="{AA8B1447-A519-AA4D-913E-FD884EAC0899}" type="presOf" srcId="{1F11E32B-FF33-4CC7-8181-BF87243DB417}" destId="{220E29AE-19FA-4114-88F4-81FE3713D981}" srcOrd="0" destOrd="0" presId="urn:microsoft.com/office/officeart/2018/2/layout/IconVerticalSolidList"/>
    <dgm:cxn modelId="{BECFBD4E-8A68-4028-B75A-9159CA8C206D}" srcId="{1F11E32B-FF33-4CC7-8181-BF87243DB417}" destId="{63E63B7A-C9F4-4D5A-B96E-5E1D21A60B50}" srcOrd="1" destOrd="0" parTransId="{0E0CE8AD-D7F5-409A-BAAE-9851B0D7E164}" sibTransId="{A722328F-EB5C-4546-90BD-17746B5EA4FF}"/>
    <dgm:cxn modelId="{29401994-9978-44CE-9430-050E7885F005}" srcId="{295E210A-7B52-4CE5-A2EF-FB827986C8CA}" destId="{2C5A0FEF-57A7-416F-8615-BE047195D179}" srcOrd="2" destOrd="0" parTransId="{5970D33B-18C2-4C93-8BE4-9EE6480CCD6A}" sibTransId="{43796243-C447-414F-A215-D3BDA58F0046}"/>
    <dgm:cxn modelId="{4A5C69A9-9CF3-B940-9903-83676D65A8A8}" type="presOf" srcId="{63E63B7A-C9F4-4D5A-B96E-5E1D21A60B50}" destId="{7377E9F6-8AE2-4004-B211-757D77DCAE0B}" srcOrd="0" destOrd="0" presId="urn:microsoft.com/office/officeart/2018/2/layout/IconVerticalSolidList"/>
    <dgm:cxn modelId="{83E94EBF-847D-4192-8F00-0D8ED934FDF2}" srcId="{1F11E32B-FF33-4CC7-8181-BF87243DB417}" destId="{295E210A-7B52-4CE5-A2EF-FB827986C8CA}" srcOrd="0" destOrd="0" parTransId="{CD0BFAE3-B30E-403D-84A7-34CE4AEE30E3}" sibTransId="{5F422FA1-FE50-4CE0-9687-C3A4FDA16469}"/>
    <dgm:cxn modelId="{46298BCA-D981-A14D-9468-BEC1A1C15CD5}" type="presOf" srcId="{EF6F44BC-CEBA-405D-933C-D0E9C34A9EF4}" destId="{CD91BFE2-B88F-426F-9D42-FBAED2938B01}" srcOrd="0" destOrd="1" presId="urn:microsoft.com/office/officeart/2018/2/layout/IconVerticalSolidList"/>
    <dgm:cxn modelId="{490337CC-4D18-4EB8-AE16-6A155B6CE37D}" srcId="{295E210A-7B52-4CE5-A2EF-FB827986C8CA}" destId="{EF6F44BC-CEBA-405D-933C-D0E9C34A9EF4}" srcOrd="1" destOrd="0" parTransId="{E908740A-5A7E-41C0-977C-FDC62E2AE349}" sibTransId="{6C88FA7C-3B9E-4B40-8D4B-42F7BF804E6F}"/>
    <dgm:cxn modelId="{AFF6AFCC-3079-9A4C-992C-982064303C72}" type="presOf" srcId="{2C5A0FEF-57A7-416F-8615-BE047195D179}" destId="{CD91BFE2-B88F-426F-9D42-FBAED2938B01}" srcOrd="0" destOrd="2" presId="urn:microsoft.com/office/officeart/2018/2/layout/IconVerticalSolidList"/>
    <dgm:cxn modelId="{C777B5D9-78CE-4130-A328-6D53040B8253}" srcId="{295E210A-7B52-4CE5-A2EF-FB827986C8CA}" destId="{42B5CC50-C143-4C23-90F3-ED74AFCE4394}" srcOrd="0" destOrd="0" parTransId="{95799B93-6F6C-4338-95B1-B3C511C68E28}" sibTransId="{45229B56-903D-4F85-A52B-06C765B719E9}"/>
    <dgm:cxn modelId="{79DA20EF-8C73-414B-A7D8-18D465BC8831}" type="presOf" srcId="{89B815C5-C5D6-4F0C-8402-4C6FF03172B8}" destId="{A3BB459D-4713-4A05-A6E6-28574C767AE9}" srcOrd="0" destOrd="0" presId="urn:microsoft.com/office/officeart/2018/2/layout/IconVerticalSolidList"/>
    <dgm:cxn modelId="{3D9C57F9-3979-AF45-B2DC-F1B80788F814}" type="presParOf" srcId="{220E29AE-19FA-4114-88F4-81FE3713D981}" destId="{B8857E3D-3E49-4248-A5F8-6FF5E0A51A20}" srcOrd="0" destOrd="0" presId="urn:microsoft.com/office/officeart/2018/2/layout/IconVerticalSolidList"/>
    <dgm:cxn modelId="{2B0466FC-C485-244F-8B83-FB3441AD8EB7}" type="presParOf" srcId="{B8857E3D-3E49-4248-A5F8-6FF5E0A51A20}" destId="{324B3AFC-C709-42E2-ABE6-5EAC99005871}" srcOrd="0" destOrd="0" presId="urn:microsoft.com/office/officeart/2018/2/layout/IconVerticalSolidList"/>
    <dgm:cxn modelId="{A4E18A82-C0FC-3848-9BF9-61063DD90657}" type="presParOf" srcId="{B8857E3D-3E49-4248-A5F8-6FF5E0A51A20}" destId="{A661A3EF-DB73-4773-8B5A-01CD835D0866}" srcOrd="1" destOrd="0" presId="urn:microsoft.com/office/officeart/2018/2/layout/IconVerticalSolidList"/>
    <dgm:cxn modelId="{90C77430-854D-7C4E-AF36-841B2B78BC0D}" type="presParOf" srcId="{B8857E3D-3E49-4248-A5F8-6FF5E0A51A20}" destId="{D516CE78-FE31-4437-A4F3-BD206B9F680F}" srcOrd="2" destOrd="0" presId="urn:microsoft.com/office/officeart/2018/2/layout/IconVerticalSolidList"/>
    <dgm:cxn modelId="{C9F3C05F-F6F6-824E-B35F-D2D8DEA47EF1}" type="presParOf" srcId="{B8857E3D-3E49-4248-A5F8-6FF5E0A51A20}" destId="{39AF1150-4368-4764-A10E-198CE12D94EE}" srcOrd="3" destOrd="0" presId="urn:microsoft.com/office/officeart/2018/2/layout/IconVerticalSolidList"/>
    <dgm:cxn modelId="{BB4CE1C7-A317-F94D-80A7-08A7B9EA6870}" type="presParOf" srcId="{B8857E3D-3E49-4248-A5F8-6FF5E0A51A20}" destId="{CD91BFE2-B88F-426F-9D42-FBAED2938B01}" srcOrd="4" destOrd="0" presId="urn:microsoft.com/office/officeart/2018/2/layout/IconVerticalSolidList"/>
    <dgm:cxn modelId="{D766B206-22B6-114E-A588-AB476C390BC1}" type="presParOf" srcId="{220E29AE-19FA-4114-88F4-81FE3713D981}" destId="{5D1EE663-3EA3-48FD-A364-D08995F63BA5}" srcOrd="1" destOrd="0" presId="urn:microsoft.com/office/officeart/2018/2/layout/IconVerticalSolidList"/>
    <dgm:cxn modelId="{6CBADF08-29B5-5548-9286-6966D05FE75A}" type="presParOf" srcId="{220E29AE-19FA-4114-88F4-81FE3713D981}" destId="{325BE8CC-B045-4A9B-9D9C-03C45DEDA8C0}" srcOrd="2" destOrd="0" presId="urn:microsoft.com/office/officeart/2018/2/layout/IconVerticalSolidList"/>
    <dgm:cxn modelId="{A878401A-00F8-604A-9B9F-EA4AA922CCAB}" type="presParOf" srcId="{325BE8CC-B045-4A9B-9D9C-03C45DEDA8C0}" destId="{2B2CBC4D-216D-4AB9-8DA5-6F54E9460046}" srcOrd="0" destOrd="0" presId="urn:microsoft.com/office/officeart/2018/2/layout/IconVerticalSolidList"/>
    <dgm:cxn modelId="{6140186F-B3EC-D842-A496-ABB85C79FB4B}" type="presParOf" srcId="{325BE8CC-B045-4A9B-9D9C-03C45DEDA8C0}" destId="{68C14697-2BD2-45DB-9557-E77C6DF8EA41}" srcOrd="1" destOrd="0" presId="urn:microsoft.com/office/officeart/2018/2/layout/IconVerticalSolidList"/>
    <dgm:cxn modelId="{2DA9314A-05D4-7D4C-BC26-5856A6C23F62}" type="presParOf" srcId="{325BE8CC-B045-4A9B-9D9C-03C45DEDA8C0}" destId="{61139047-C002-4FD2-8199-A08C13FDD2F1}" srcOrd="2" destOrd="0" presId="urn:microsoft.com/office/officeart/2018/2/layout/IconVerticalSolidList"/>
    <dgm:cxn modelId="{394711E5-A654-404A-8D76-965AC73A52CB}" type="presParOf" srcId="{325BE8CC-B045-4A9B-9D9C-03C45DEDA8C0}" destId="{7377E9F6-8AE2-4004-B211-757D77DCAE0B}" srcOrd="3" destOrd="0" presId="urn:microsoft.com/office/officeart/2018/2/layout/IconVerticalSolidList"/>
    <dgm:cxn modelId="{95F7F3CA-8BF5-A945-A1A0-A105975ACC30}" type="presParOf" srcId="{220E29AE-19FA-4114-88F4-81FE3713D981}" destId="{C4AAB4AB-23CD-4062-A942-0EA7B89335B8}" srcOrd="3" destOrd="0" presId="urn:microsoft.com/office/officeart/2018/2/layout/IconVerticalSolidList"/>
    <dgm:cxn modelId="{D75D0129-6E45-2E4B-B38A-9F87AF4ADCD7}" type="presParOf" srcId="{220E29AE-19FA-4114-88F4-81FE3713D981}" destId="{881E5151-5D58-4F80-BF78-94C4D1186DE6}" srcOrd="4" destOrd="0" presId="urn:microsoft.com/office/officeart/2018/2/layout/IconVerticalSolidList"/>
    <dgm:cxn modelId="{98CD6331-BD2C-6448-B7C4-697B4767F489}" type="presParOf" srcId="{881E5151-5D58-4F80-BF78-94C4D1186DE6}" destId="{52343772-C0D7-4457-9960-FE3D3BD613BA}" srcOrd="0" destOrd="0" presId="urn:microsoft.com/office/officeart/2018/2/layout/IconVerticalSolidList"/>
    <dgm:cxn modelId="{C7983CC9-2568-FC4F-A6A9-AB24B7FE8DDF}" type="presParOf" srcId="{881E5151-5D58-4F80-BF78-94C4D1186DE6}" destId="{D35E0C4A-D578-4C76-96C3-1CE86E662C05}" srcOrd="1" destOrd="0" presId="urn:microsoft.com/office/officeart/2018/2/layout/IconVerticalSolidList"/>
    <dgm:cxn modelId="{4C48D812-71E2-884A-B285-8B4154D97655}" type="presParOf" srcId="{881E5151-5D58-4F80-BF78-94C4D1186DE6}" destId="{082D7607-367B-434D-B3A9-055275469C83}" srcOrd="2" destOrd="0" presId="urn:microsoft.com/office/officeart/2018/2/layout/IconVerticalSolidList"/>
    <dgm:cxn modelId="{340717BF-80A5-9749-AC6A-197D33CF4793}" type="presParOf" srcId="{881E5151-5D58-4F80-BF78-94C4D1186DE6}" destId="{A3BB459D-4713-4A05-A6E6-28574C767A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2FFDB-2C8A-9641-A2BE-66574119A2FF}">
      <dsp:nvSpPr>
        <dsp:cNvPr id="0" name=""/>
        <dsp:cNvSpPr/>
      </dsp:nvSpPr>
      <dsp:spPr>
        <a:xfrm>
          <a:off x="0" y="0"/>
          <a:ext cx="45950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21647C-C013-2642-B85F-DABACA57F9B1}">
      <dsp:nvSpPr>
        <dsp:cNvPr id="0" name=""/>
        <dsp:cNvSpPr/>
      </dsp:nvSpPr>
      <dsp:spPr>
        <a:xfrm>
          <a:off x="0" y="0"/>
          <a:ext cx="4595071" cy="90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Handling Nulls, duplicate check</a:t>
          </a:r>
        </a:p>
      </dsp:txBody>
      <dsp:txXfrm>
        <a:off x="0" y="0"/>
        <a:ext cx="4595071" cy="907123"/>
      </dsp:txXfrm>
    </dsp:sp>
    <dsp:sp modelId="{D6299A51-B79F-7A45-A4A8-BDDB52F9D910}">
      <dsp:nvSpPr>
        <dsp:cNvPr id="0" name=""/>
        <dsp:cNvSpPr/>
      </dsp:nvSpPr>
      <dsp:spPr>
        <a:xfrm>
          <a:off x="0" y="907123"/>
          <a:ext cx="4595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65D15C-18A8-FC4F-89E9-37DB3A7EF734}">
      <dsp:nvSpPr>
        <dsp:cNvPr id="0" name=""/>
        <dsp:cNvSpPr/>
      </dsp:nvSpPr>
      <dsp:spPr>
        <a:xfrm>
          <a:off x="0" y="907123"/>
          <a:ext cx="4595071" cy="90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Converting  few categorical variables into binary  ex: whether Autopay,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Contract type - M2M or bound by contract</a:t>
          </a:r>
        </a:p>
      </dsp:txBody>
      <dsp:txXfrm>
        <a:off x="0" y="907123"/>
        <a:ext cx="4595071" cy="907123"/>
      </dsp:txXfrm>
    </dsp:sp>
    <dsp:sp modelId="{5E5CF507-6DF1-7344-9EA2-50DE810D7CC2}">
      <dsp:nvSpPr>
        <dsp:cNvPr id="0" name=""/>
        <dsp:cNvSpPr/>
      </dsp:nvSpPr>
      <dsp:spPr>
        <a:xfrm>
          <a:off x="0" y="1814247"/>
          <a:ext cx="45950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F9E58A-C438-5743-B401-09A97DC98293}">
      <dsp:nvSpPr>
        <dsp:cNvPr id="0" name=""/>
        <dsp:cNvSpPr/>
      </dsp:nvSpPr>
      <dsp:spPr>
        <a:xfrm>
          <a:off x="0" y="1814247"/>
          <a:ext cx="4595071" cy="90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Assess the reason of no data in few columns and replace logically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(Empty values for few variables like streaming tv , online security as a result of not having internet, identify )</a:t>
          </a:r>
        </a:p>
      </dsp:txBody>
      <dsp:txXfrm>
        <a:off x="0" y="1814247"/>
        <a:ext cx="4595071" cy="907123"/>
      </dsp:txXfrm>
    </dsp:sp>
    <dsp:sp modelId="{D4FE2E11-0965-BF4D-BE32-DA50D2677951}">
      <dsp:nvSpPr>
        <dsp:cNvPr id="0" name=""/>
        <dsp:cNvSpPr/>
      </dsp:nvSpPr>
      <dsp:spPr>
        <a:xfrm>
          <a:off x="0" y="2721371"/>
          <a:ext cx="45950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4EC837-BFE7-2441-B19F-F393BED85E62}">
      <dsp:nvSpPr>
        <dsp:cNvPr id="0" name=""/>
        <dsp:cNvSpPr/>
      </dsp:nvSpPr>
      <dsp:spPr>
        <a:xfrm>
          <a:off x="0" y="2721371"/>
          <a:ext cx="4595071" cy="90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Clean Data with Features and Labels</a:t>
          </a:r>
        </a:p>
      </dsp:txBody>
      <dsp:txXfrm>
        <a:off x="0" y="2721371"/>
        <a:ext cx="4595071" cy="907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56624-5268-BD41-9811-B0DD50889057}">
      <dsp:nvSpPr>
        <dsp:cNvPr id="0" name=""/>
        <dsp:cNvSpPr/>
      </dsp:nvSpPr>
      <dsp:spPr>
        <a:xfrm>
          <a:off x="0" y="152521"/>
          <a:ext cx="7637464" cy="1158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EBA6C-AE99-4C40-8EF1-ACDB440A5362}">
      <dsp:nvSpPr>
        <dsp:cNvPr id="0" name=""/>
        <dsp:cNvSpPr/>
      </dsp:nvSpPr>
      <dsp:spPr>
        <a:xfrm>
          <a:off x="19266" y="290687"/>
          <a:ext cx="896301" cy="8823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BB28-4878-6348-9771-73BF165E0AB6}">
      <dsp:nvSpPr>
        <dsp:cNvPr id="0" name=""/>
        <dsp:cNvSpPr/>
      </dsp:nvSpPr>
      <dsp:spPr>
        <a:xfrm>
          <a:off x="1074496" y="317386"/>
          <a:ext cx="6562967" cy="106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76" tIns="112376" rIns="112376" bIns="1123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Logistic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/>
            <a:t>- weightcol, Threshold, maxiter, family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/>
            <a:t>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74496" y="317386"/>
        <a:ext cx="6562967" cy="1061817"/>
      </dsp:txXfrm>
    </dsp:sp>
    <dsp:sp modelId="{986101F3-C535-E14B-AB42-8DACD697BEE4}">
      <dsp:nvSpPr>
        <dsp:cNvPr id="0" name=""/>
        <dsp:cNvSpPr/>
      </dsp:nvSpPr>
      <dsp:spPr>
        <a:xfrm>
          <a:off x="0" y="1674094"/>
          <a:ext cx="7637464" cy="809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6B729-F9F6-3C4C-9123-57C0F73A346E}">
      <dsp:nvSpPr>
        <dsp:cNvPr id="0" name=""/>
        <dsp:cNvSpPr/>
      </dsp:nvSpPr>
      <dsp:spPr>
        <a:xfrm>
          <a:off x="58438" y="1654639"/>
          <a:ext cx="817958" cy="8171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3F08-52EC-E54E-A24C-6565CC53AE0C}">
      <dsp:nvSpPr>
        <dsp:cNvPr id="0" name=""/>
        <dsp:cNvSpPr/>
      </dsp:nvSpPr>
      <dsp:spPr>
        <a:xfrm>
          <a:off x="1074496" y="1452955"/>
          <a:ext cx="6562967" cy="106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76" tIns="112376" rIns="112376" bIns="1123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SVM: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/>
            <a:t>- Maxiter, regparam, aggregationdepth, maxblocksize, weightcol</a:t>
          </a:r>
        </a:p>
      </dsp:txBody>
      <dsp:txXfrm>
        <a:off x="1074496" y="1452955"/>
        <a:ext cx="6562967" cy="1061817"/>
      </dsp:txXfrm>
    </dsp:sp>
    <dsp:sp modelId="{EF8D0202-A520-3F42-98CA-76C347A09821}">
      <dsp:nvSpPr>
        <dsp:cNvPr id="0" name=""/>
        <dsp:cNvSpPr/>
      </dsp:nvSpPr>
      <dsp:spPr>
        <a:xfrm>
          <a:off x="0" y="2985987"/>
          <a:ext cx="7637464" cy="809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3F228-001C-234D-86E1-B7C71F2910B9}">
      <dsp:nvSpPr>
        <dsp:cNvPr id="0" name=""/>
        <dsp:cNvSpPr/>
      </dsp:nvSpPr>
      <dsp:spPr>
        <a:xfrm>
          <a:off x="135272" y="3058666"/>
          <a:ext cx="664290" cy="663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FC79E-A3AE-C941-8580-F44226497AAD}">
      <dsp:nvSpPr>
        <dsp:cNvPr id="0" name=""/>
        <dsp:cNvSpPr/>
      </dsp:nvSpPr>
      <dsp:spPr>
        <a:xfrm>
          <a:off x="1074496" y="2725353"/>
          <a:ext cx="6562967" cy="106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76" tIns="112376" rIns="112376" bIns="1123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Random Forests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/>
            <a:t>- Tree Depth, num of trees, impurity, maxbins, subsamplingrate</a:t>
          </a:r>
        </a:p>
      </dsp:txBody>
      <dsp:txXfrm>
        <a:off x="1074496" y="2725353"/>
        <a:ext cx="6562967" cy="1061817"/>
      </dsp:txXfrm>
    </dsp:sp>
    <dsp:sp modelId="{7E13D617-E447-7443-8C18-54907A8677EA}">
      <dsp:nvSpPr>
        <dsp:cNvPr id="0" name=""/>
        <dsp:cNvSpPr/>
      </dsp:nvSpPr>
      <dsp:spPr>
        <a:xfrm>
          <a:off x="0" y="4316387"/>
          <a:ext cx="7637464" cy="809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99AF5-C865-3A41-B2E7-85BD4AD5ADDF}">
      <dsp:nvSpPr>
        <dsp:cNvPr id="0" name=""/>
        <dsp:cNvSpPr/>
      </dsp:nvSpPr>
      <dsp:spPr>
        <a:xfrm>
          <a:off x="109107" y="4313259"/>
          <a:ext cx="716619" cy="81525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C1C29-1C11-5047-B152-2DB0131C9212}">
      <dsp:nvSpPr>
        <dsp:cNvPr id="0" name=""/>
        <dsp:cNvSpPr/>
      </dsp:nvSpPr>
      <dsp:spPr>
        <a:xfrm>
          <a:off x="1074496" y="4179211"/>
          <a:ext cx="6562967" cy="106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76" tIns="112376" rIns="112376" bIns="1123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Naive Bayes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/>
            <a:t>-model type, weightcol, smoothing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u="sng" kern="1200" dirty="0"/>
        </a:p>
      </dsp:txBody>
      <dsp:txXfrm>
        <a:off x="1074496" y="4179211"/>
        <a:ext cx="6562967" cy="1061817"/>
      </dsp:txXfrm>
    </dsp:sp>
    <dsp:sp modelId="{5CF8900E-F03A-2F4D-95E3-5C60FECE3FF8}">
      <dsp:nvSpPr>
        <dsp:cNvPr id="0" name=""/>
        <dsp:cNvSpPr/>
      </dsp:nvSpPr>
      <dsp:spPr>
        <a:xfrm>
          <a:off x="0" y="5643659"/>
          <a:ext cx="7637464" cy="809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96CE8-A0BE-1248-9ACA-4E40BFA2B8E6}">
      <dsp:nvSpPr>
        <dsp:cNvPr id="0" name=""/>
        <dsp:cNvSpPr/>
      </dsp:nvSpPr>
      <dsp:spPr>
        <a:xfrm>
          <a:off x="82945" y="5664063"/>
          <a:ext cx="768943" cy="768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EED17-77DE-774D-8155-6550291C5D33}">
      <dsp:nvSpPr>
        <dsp:cNvPr id="0" name=""/>
        <dsp:cNvSpPr/>
      </dsp:nvSpPr>
      <dsp:spPr>
        <a:xfrm>
          <a:off x="1074496" y="5427940"/>
          <a:ext cx="6562967" cy="106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76" tIns="112376" rIns="112376" bIns="1123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Gradient Boosting Trees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/>
            <a:t>- Min info gain, step size, setmaxbins</a:t>
          </a:r>
        </a:p>
      </dsp:txBody>
      <dsp:txXfrm>
        <a:off x="1074496" y="5427940"/>
        <a:ext cx="6562967" cy="1061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B3AFC-C709-42E2-ABE6-5EAC99005871}">
      <dsp:nvSpPr>
        <dsp:cNvPr id="0" name=""/>
        <dsp:cNvSpPr/>
      </dsp:nvSpPr>
      <dsp:spPr>
        <a:xfrm>
          <a:off x="-540732" y="8667"/>
          <a:ext cx="6392182" cy="14748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1A3EF-DB73-4773-8B5A-01CD835D0866}">
      <dsp:nvSpPr>
        <dsp:cNvPr id="0" name=""/>
        <dsp:cNvSpPr/>
      </dsp:nvSpPr>
      <dsp:spPr>
        <a:xfrm>
          <a:off x="-94576" y="340519"/>
          <a:ext cx="812778" cy="811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F1150-4368-4764-A10E-198CE12D94EE}">
      <dsp:nvSpPr>
        <dsp:cNvPr id="0" name=""/>
        <dsp:cNvSpPr/>
      </dsp:nvSpPr>
      <dsp:spPr>
        <a:xfrm>
          <a:off x="1426232" y="8667"/>
          <a:ext cx="2876481" cy="1476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46" tIns="156246" rIns="156246" bIns="1562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/>
            <a:t>Highlights:</a:t>
          </a:r>
          <a:endParaRPr lang="en-US" sz="1400" kern="1200"/>
        </a:p>
      </dsp:txBody>
      <dsp:txXfrm>
        <a:off x="1426232" y="8667"/>
        <a:ext cx="2876481" cy="1476336"/>
      </dsp:txXfrm>
    </dsp:sp>
    <dsp:sp modelId="{CD91BFE2-B88F-426F-9D42-FBAED2938B01}">
      <dsp:nvSpPr>
        <dsp:cNvPr id="0" name=""/>
        <dsp:cNvSpPr/>
      </dsp:nvSpPr>
      <dsp:spPr>
        <a:xfrm>
          <a:off x="2419262" y="1433"/>
          <a:ext cx="4089949" cy="1298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59" tIns="137459" rIns="137459" bIns="13745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SVM Regression has high </a:t>
          </a:r>
          <a:r>
            <a:rPr lang="en-US" sz="1400" kern="1200" err="1"/>
            <a:t>Fmeasure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Gradient Boosting Trees has high Precision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Logistic has high Recall Value </a:t>
          </a:r>
        </a:p>
      </dsp:txBody>
      <dsp:txXfrm>
        <a:off x="2419262" y="1433"/>
        <a:ext cx="4089949" cy="1298829"/>
      </dsp:txXfrm>
    </dsp:sp>
    <dsp:sp modelId="{2B2CBC4D-216D-4AB9-8DA5-6F54E9460046}">
      <dsp:nvSpPr>
        <dsp:cNvPr id="0" name=""/>
        <dsp:cNvSpPr/>
      </dsp:nvSpPr>
      <dsp:spPr>
        <a:xfrm>
          <a:off x="-540732" y="1984536"/>
          <a:ext cx="6392182" cy="14748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14697-2BD2-45DB-9557-E77C6DF8EA41}">
      <dsp:nvSpPr>
        <dsp:cNvPr id="0" name=""/>
        <dsp:cNvSpPr/>
      </dsp:nvSpPr>
      <dsp:spPr>
        <a:xfrm>
          <a:off x="-94576" y="2316387"/>
          <a:ext cx="812778" cy="811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7E9F6-8AE2-4004-B211-757D77DCAE0B}">
      <dsp:nvSpPr>
        <dsp:cNvPr id="0" name=""/>
        <dsp:cNvSpPr/>
      </dsp:nvSpPr>
      <dsp:spPr>
        <a:xfrm>
          <a:off x="1253943" y="1917577"/>
          <a:ext cx="4570681" cy="175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46" tIns="156246" rIns="156246" bIns="1562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Addressing Research Question: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Since we are most interested in whether a customer is going to churn or NOT, our choice in this exercise would be SVM  algorithm with high True Positives, however we need to verify on larger data set.</a:t>
          </a:r>
          <a:endParaRPr lang="en-US" sz="1400" u="sng" kern="1200" dirty="0"/>
        </a:p>
      </dsp:txBody>
      <dsp:txXfrm>
        <a:off x="1253943" y="1917577"/>
        <a:ext cx="4570681" cy="1759600"/>
      </dsp:txXfrm>
    </dsp:sp>
    <dsp:sp modelId="{52343772-C0D7-4457-9960-FE3D3BD613BA}">
      <dsp:nvSpPr>
        <dsp:cNvPr id="0" name=""/>
        <dsp:cNvSpPr/>
      </dsp:nvSpPr>
      <dsp:spPr>
        <a:xfrm>
          <a:off x="-540732" y="3960404"/>
          <a:ext cx="6392182" cy="14748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E0C4A-D578-4C76-96C3-1CE86E662C05}">
      <dsp:nvSpPr>
        <dsp:cNvPr id="0" name=""/>
        <dsp:cNvSpPr/>
      </dsp:nvSpPr>
      <dsp:spPr>
        <a:xfrm>
          <a:off x="-94576" y="4292255"/>
          <a:ext cx="812778" cy="811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B459D-4713-4A05-A6E6-28574C767AE9}">
      <dsp:nvSpPr>
        <dsp:cNvPr id="0" name=""/>
        <dsp:cNvSpPr/>
      </dsp:nvSpPr>
      <dsp:spPr>
        <a:xfrm>
          <a:off x="1408523" y="3873374"/>
          <a:ext cx="4570681" cy="1476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46" tIns="156246" rIns="156246" bIns="1562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/>
            <a:t>Next Steps: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/>
            <a:t>- Run current and compute intensive  models like ANNs on a very large data set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/>
            <a:t>- Hyperparameter  tuning on large data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/>
            <a:t>- Validate results and optimize</a:t>
          </a:r>
        </a:p>
      </dsp:txBody>
      <dsp:txXfrm>
        <a:off x="1408523" y="3873374"/>
        <a:ext cx="4570681" cy="1476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1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10FF-C25B-D144-BA69-21959AF0AA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709C-34BD-6340-8ECB-FB8EB5A8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4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FD6C-B6FD-F842-96DC-4D1500B29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CS777 Bigdata Term Project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3F2DB-F85A-1F48-A2D3-FBCDFFED3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Telecom Customer Churn Prediction</a:t>
            </a:r>
          </a:p>
          <a:p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Vikas Kasyap Konda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5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0DADA5-B255-3B4D-9AD4-CF7AB099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About the Data: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3A1F96BE-AF3D-F34F-91BE-87C81E49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23810"/>
            <a:ext cx="10914060" cy="185538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11F7-A298-874B-8321-E1FAC36D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/>
              <a:t>Telecom Customer Data</a:t>
            </a:r>
          </a:p>
          <a:p>
            <a:r>
              <a:rPr lang="en-US" sz="1800"/>
              <a:t>Data set has 19 attributes of a telecom customers with some important parameters like types of services, bill amount, protection type, payment types , length of stay, security and</a:t>
            </a:r>
          </a:p>
          <a:p>
            <a:r>
              <a:rPr lang="en-US" sz="1800"/>
              <a:t> Interested Variable is if the customer has churned or NOT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6408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ADA5-B255-3B4D-9AD4-CF7AB099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49164-2BD8-DA44-8ADF-5CB684AD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39" y="321734"/>
            <a:ext cx="1783054" cy="27398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4D7B1-A09D-8F41-BC42-903563C62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645431"/>
            <a:ext cx="2364317" cy="20924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AC5B55-2991-184A-8831-6B1EEB4CB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8" y="4123319"/>
            <a:ext cx="5446184" cy="1906164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E147E2F-8AA5-3489-D7A8-7DBB9D312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096949"/>
              </p:ext>
            </p:extLst>
          </p:nvPr>
        </p:nvGraphicFramePr>
        <p:xfrm>
          <a:off x="838200" y="2548467"/>
          <a:ext cx="4595071" cy="3628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67487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597577A3-8BEF-C007-A43C-E5D0443CC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27451"/>
              </p:ext>
            </p:extLst>
          </p:nvPr>
        </p:nvGraphicFramePr>
        <p:xfrm>
          <a:off x="3719384" y="-1"/>
          <a:ext cx="7637464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F5D1751-F062-B049-A249-58C6382E6A70}"/>
              </a:ext>
            </a:extLst>
          </p:cNvPr>
          <p:cNvSpPr txBox="1">
            <a:spLocks/>
          </p:cNvSpPr>
          <p:nvPr/>
        </p:nvSpPr>
        <p:spPr>
          <a:xfrm>
            <a:off x="483515" y="205581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rgbClr val="FFFFFF"/>
                </a:solidFill>
              </a:rPr>
              <a:t>Classification Models and Parameters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9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DADA5-B255-3B4D-9AD4-CF7AB099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 Map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4AECA23-027C-954A-B538-4A7571FE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27623"/>
              </p:ext>
            </p:extLst>
          </p:nvPr>
        </p:nvGraphicFramePr>
        <p:xfrm>
          <a:off x="3818237" y="1716390"/>
          <a:ext cx="7895969" cy="3067248"/>
        </p:xfrm>
        <a:graphic>
          <a:graphicData uri="http://schemas.openxmlformats.org/drawingml/2006/table">
            <a:tbl>
              <a:tblPr firstRow="1" bandRow="1"/>
              <a:tblGrid>
                <a:gridCol w="2522168">
                  <a:extLst>
                    <a:ext uri="{9D8B030D-6E8A-4147-A177-3AD203B41FA5}">
                      <a16:colId xmlns:a16="http://schemas.microsoft.com/office/drawing/2014/main" val="2620858614"/>
                    </a:ext>
                  </a:extLst>
                </a:gridCol>
                <a:gridCol w="1151095">
                  <a:extLst>
                    <a:ext uri="{9D8B030D-6E8A-4147-A177-3AD203B41FA5}">
                      <a16:colId xmlns:a16="http://schemas.microsoft.com/office/drawing/2014/main" val="3579116313"/>
                    </a:ext>
                  </a:extLst>
                </a:gridCol>
                <a:gridCol w="781083">
                  <a:extLst>
                    <a:ext uri="{9D8B030D-6E8A-4147-A177-3AD203B41FA5}">
                      <a16:colId xmlns:a16="http://schemas.microsoft.com/office/drawing/2014/main" val="2985907925"/>
                    </a:ext>
                  </a:extLst>
                </a:gridCol>
                <a:gridCol w="1168835">
                  <a:extLst>
                    <a:ext uri="{9D8B030D-6E8A-4147-A177-3AD203B41FA5}">
                      <a16:colId xmlns:a16="http://schemas.microsoft.com/office/drawing/2014/main" val="2012576572"/>
                    </a:ext>
                  </a:extLst>
                </a:gridCol>
                <a:gridCol w="568197">
                  <a:extLst>
                    <a:ext uri="{9D8B030D-6E8A-4147-A177-3AD203B41FA5}">
                      <a16:colId xmlns:a16="http://schemas.microsoft.com/office/drawing/2014/main" val="3738611660"/>
                    </a:ext>
                  </a:extLst>
                </a:gridCol>
                <a:gridCol w="568197">
                  <a:extLst>
                    <a:ext uri="{9D8B030D-6E8A-4147-A177-3AD203B41FA5}">
                      <a16:colId xmlns:a16="http://schemas.microsoft.com/office/drawing/2014/main" val="3247035307"/>
                    </a:ext>
                  </a:extLst>
                </a:gridCol>
                <a:gridCol w="568197">
                  <a:extLst>
                    <a:ext uri="{9D8B030D-6E8A-4147-A177-3AD203B41FA5}">
                      <a16:colId xmlns:a16="http://schemas.microsoft.com/office/drawing/2014/main" val="3267196496"/>
                    </a:ext>
                  </a:extLst>
                </a:gridCol>
                <a:gridCol w="568197">
                  <a:extLst>
                    <a:ext uri="{9D8B030D-6E8A-4147-A177-3AD203B41FA5}">
                      <a16:colId xmlns:a16="http://schemas.microsoft.com/office/drawing/2014/main" val="711542200"/>
                    </a:ext>
                  </a:extLst>
                </a:gridCol>
              </a:tblGrid>
              <a:tr h="511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Name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Fmeasure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473719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482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CA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B5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49362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Forests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D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273165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GradientBoostingTrees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79271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0.431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13843" marR="13843" marT="13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22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9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7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: Shape 8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DADA5-B255-3B4D-9AD4-CF7AB099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6" name="TextBox 4">
            <a:extLst>
              <a:ext uri="{FF2B5EF4-FFF2-40B4-BE49-F238E27FC236}">
                <a16:creationId xmlns:a16="http://schemas.microsoft.com/office/drawing/2014/main" id="{5ED61A22-7171-78CB-0CA9-3254E21F9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009096"/>
              </p:ext>
            </p:extLst>
          </p:nvPr>
        </p:nvGraphicFramePr>
        <p:xfrm>
          <a:off x="5694715" y="640080"/>
          <a:ext cx="6392182" cy="544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31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7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: Shape 8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DADA5-B255-3B4D-9AD4-CF7AB099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6C73-AA09-7749-8783-285A39E843C1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u="sng" dirty="0"/>
              <a:t>Highlights: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SVM Regression has high </a:t>
            </a:r>
            <a:r>
              <a:rPr lang="en-US" sz="2400" dirty="0" err="1"/>
              <a:t>Fmeasure</a:t>
            </a: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Gradient Boosting Trees has high Precision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Logistic has high Recall Value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/>
              <a:t>Addressing Research Question: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Since we are most interested in whether a customer is going to churn or NOT, our choice in this exercise would be SVM  algorithm with high True Positives, however we need to verify on larger data set.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6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ADA5-B255-3B4D-9AD4-CF7AB099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236" y="1309816"/>
            <a:ext cx="4574061" cy="3089189"/>
          </a:xfrm>
        </p:spPr>
        <p:txBody>
          <a:bodyPr>
            <a:normAutofit/>
          </a:bodyPr>
          <a:lstStyle/>
          <a:p>
            <a:r>
              <a:rPr lang="en-US" sz="5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8676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Macintosh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CS777 Bigdata Term Project</vt:lpstr>
      <vt:lpstr>About the Data:</vt:lpstr>
      <vt:lpstr>Data Cleaning</vt:lpstr>
      <vt:lpstr>PowerPoint Presentation</vt:lpstr>
      <vt:lpstr>Results  Heat Map</vt:lpstr>
      <vt:lpstr>Conclusion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CS777 Bigdata Term Project</dc:title>
  <dc:creator>Microsoft Office User</dc:creator>
  <cp:lastModifiedBy>Microsoft Office User</cp:lastModifiedBy>
  <cp:revision>1</cp:revision>
  <dcterms:created xsi:type="dcterms:W3CDTF">2022-04-25T03:12:07Z</dcterms:created>
  <dcterms:modified xsi:type="dcterms:W3CDTF">2022-04-25T03:12:54Z</dcterms:modified>
</cp:coreProperties>
</file>