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7E9D-7737-496E-9407-F3014F2E51E1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CE73-E57B-48C9-9411-CAD634471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69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0C32-713A-6D2A-16AE-BF066C94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B14A7-8CFD-EAC3-EFCE-EA26EB6B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FC0B-37B9-FC2D-31AC-36E463D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A2-4917-4576-9068-9924F310B642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A2E0-36F3-5416-9C8C-0DBB4453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F1AE-6704-9036-BFC5-6679B961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9CE3-C281-9E62-1C58-2EFD4996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BB242-E204-00A9-2FF2-94285A02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EA06-83C9-BBA5-3894-E6103B6E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891E0-A59B-410D-B392-E48ED8692377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B2812-3056-B90C-12CA-59E3DA61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AE33-2544-3332-CDC9-510F04DB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CCAEC-4D3A-4A18-E105-B0636B4A0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91921-3D95-B938-CCBB-C02F8ABF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C4AF-6D6D-AFEA-C32F-F1C533F4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16FE-56EF-46D2-B422-9018FB3BA1C5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E47D-AC5E-1159-537D-063F8C4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0606-A78F-BFED-4769-BD7B4A27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BF77-FB19-E865-9450-B984E588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F822-7E1A-1CAE-E69E-18B18972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FA54-7784-CB94-5722-B2D122CA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3AD7-83C2-4415-BC0E-AD65B252A569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690F-2371-9D1A-A93C-CD4699B1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6317-1CA3-E9F9-BD95-9BE075C8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425F-C19E-3B2B-14DC-10304094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D561-49A4-2E21-6F78-5DE24832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54D5F-2089-E525-762F-95B1B669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C7629-A533-4F11-A5DE-2C2A4A02C4E7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AD55-1F0C-3902-B8C8-BF9AD38D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A510-E9F1-9D6E-B2B1-A71D7876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0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DF36-EC1C-CE96-484E-B4CD09A4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26BD-2395-5B30-664D-7DFC81945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FB464-E5C1-352D-EB34-742EB3BC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480B-D50E-2771-4E2C-CFCE0C07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3F21-E4C4-41FA-9389-F7C0FB751DC1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C0B6-39D0-41E9-8398-95CD33D6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4A21-A6C8-5DC5-6366-33C09465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01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7D89-EDEF-EF8D-A5BF-5C95B7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F8CA-58CD-3932-7552-6C6D5864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8E549-D367-319D-968C-089627319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4742-1039-1EF7-8C11-0C5EA021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4BB3F-6FD6-81E1-811A-1874152D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C12C1-7482-3B44-723C-1A791D8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3BE0-59A9-4C3D-8CA1-F99AF814BCD6}" type="datetime1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D64D3-EFD1-A995-4154-19FD6C5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EC6CE-FE89-B37B-AD2D-78BBB52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79B4-1AD2-5EB7-5759-8FAD39C7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50BF7-9F3C-7A06-C5CD-DA1DE069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7ED-60A8-4B6F-987F-3706F125B440}" type="datetime1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CC407-EC73-0E5C-9EFD-B7888A33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8468F-7023-922E-9FD2-439DA03D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2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0391C-F4BA-A37C-D0DB-AF95FA57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0C63-2411-4581-BAC7-6810DB3A27C0}" type="datetime1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ED986-568D-C9DF-B98C-F027BDBF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8D814-6DAF-3BFE-D953-89DBDCED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C92F-83CF-8C40-12A1-05A94AB5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DD9A-1275-ED26-56D4-3A9F2521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DA57-D818-4E28-CDE4-79D8C8185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577E-FD2A-3C6D-75C3-F833F1B0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32BF-B4F9-45A1-BDBB-4CB1642FD875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A05B0-DA6E-A486-35E8-356774DC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F6891-9856-A551-6902-BCB3F60A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9C79-86DB-D7DB-28E1-CC46A111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4E444-7CFA-3818-DE0B-CEF2EE104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926F6-6B94-BC22-0C35-B4C74F0B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B34C-4A8F-F408-D80B-14B72409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8B01-FF07-4755-A46B-5D985CABD929}" type="datetime1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898CF-EECC-B1C2-A090-E0AD7AC5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6635A-F956-A1A6-8FC1-91543F67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26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9AA29-E061-A6F7-FDAF-25699CB9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3A9C-A699-AC9D-8900-A1AE1F71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D97D-18E7-2F5D-BB00-4444980FD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3AD7-20DF-4B3C-BCD1-50D9EAD8A65C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9AFB-E7FB-2C78-1B68-EE4140AF8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B0BD-B434-3607-B250-7350BF1DB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184F-8A61-42DF-93D8-7CCFEE5C5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1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4B07-FE66-6E53-0C3D-98D20604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717" y="1875398"/>
            <a:ext cx="9144000" cy="2387600"/>
          </a:xfrm>
        </p:spPr>
        <p:txBody>
          <a:bodyPr/>
          <a:lstStyle/>
          <a:p>
            <a:r>
              <a:rPr lang="en-IN" b="1" i="0" dirty="0">
                <a:solidFill>
                  <a:srgbClr val="3B454E"/>
                </a:solidFill>
                <a:effectLst/>
                <a:latin typeface="gitbook-content-font"/>
              </a:rPr>
              <a:t>Bollinger Band</a:t>
            </a:r>
            <a:br>
              <a:rPr lang="en-IN" b="1" i="0" dirty="0">
                <a:solidFill>
                  <a:srgbClr val="3B454E"/>
                </a:solidFill>
                <a:effectLst/>
                <a:latin typeface="gitbook-content-fon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EB1B-18CE-2AF1-868D-340553DF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B454E"/>
                </a:solidFill>
                <a:effectLst/>
                <a:latin typeface="gitbook-content-font"/>
              </a:rPr>
              <a:t>Bollinger Band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181E-E476-C169-7E54-9E6D08E2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effectLst/>
              </a:rPr>
              <a:t>buy signal</a:t>
            </a:r>
            <a:r>
              <a:rPr lang="en-US" dirty="0">
                <a:effectLst/>
              </a:rPr>
              <a:t> is generated when the candlestick data reaches </a:t>
            </a:r>
            <a:r>
              <a:rPr lang="en-US" dirty="0">
                <a:solidFill>
                  <a:srgbClr val="FF0000"/>
                </a:solidFill>
                <a:effectLst/>
              </a:rPr>
              <a:t>oversold</a:t>
            </a:r>
          </a:p>
          <a:p>
            <a:r>
              <a:rPr lang="en-US" dirty="0">
                <a:effectLst/>
              </a:rPr>
              <a:t>A </a:t>
            </a:r>
            <a:r>
              <a:rPr lang="en-US" dirty="0">
                <a:solidFill>
                  <a:srgbClr val="FF0000"/>
                </a:solidFill>
                <a:effectLst/>
              </a:rPr>
              <a:t>sell signal</a:t>
            </a:r>
            <a:r>
              <a:rPr lang="en-US" dirty="0">
                <a:effectLst/>
              </a:rPr>
              <a:t> is generated when it reaches </a:t>
            </a:r>
            <a:r>
              <a:rPr lang="en-US" dirty="0">
                <a:solidFill>
                  <a:srgbClr val="FF0000"/>
                </a:solidFill>
                <a:effectLst/>
              </a:rPr>
              <a:t>overbought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The core concept behind the BB indicator is to </a:t>
            </a:r>
            <a:r>
              <a:rPr lang="en-US" dirty="0">
                <a:solidFill>
                  <a:srgbClr val="FF0000"/>
                </a:solidFill>
                <a:effectLst/>
              </a:rPr>
              <a:t>highlight how prices are dispersed</a:t>
            </a:r>
            <a:r>
              <a:rPr lang="en-US" dirty="0">
                <a:effectLst/>
              </a:rPr>
              <a:t> around an average value</a:t>
            </a:r>
            <a:r>
              <a:rPr lang="en-US" dirty="0"/>
              <a:t>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When the price </a:t>
            </a:r>
            <a:r>
              <a:rPr lang="en-US" b="0" i="0" dirty="0">
                <a:solidFill>
                  <a:srgbClr val="FF0000"/>
                </a:solidFill>
                <a:effectLst/>
                <a:latin typeface="SourceSansPro"/>
              </a:rPr>
              <a:t>continually touches the upper Bollinger Band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it can indicate an overbought signal.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If the price </a:t>
            </a:r>
            <a:r>
              <a:rPr lang="en-US" b="0" i="0" dirty="0">
                <a:solidFill>
                  <a:srgbClr val="FF0000"/>
                </a:solidFill>
                <a:effectLst/>
                <a:latin typeface="SourceSansPro"/>
              </a:rPr>
              <a:t>continually touches the lower band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it can indicate an oversold signal.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3810-5103-E2C8-A6CD-FCC0CE27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03C4-3556-43DB-AC78-892365D19713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5DA5-9BC0-D627-32A6-F165679D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1F37-67FA-EBAF-1B64-8D429B36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000AAF-7D54-BB65-B275-20DDA4994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0" y="203410"/>
            <a:ext cx="11955956" cy="652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6AB8-82E1-1990-854C-CC2F29F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1566-980F-4575-B8DE-4B045F73F67B}" type="datetime1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09B4-391A-A541-58CD-F3437E3D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21DE-BF9A-B9C6-C8E1-4959E48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1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F84C-F7CA-1601-C383-196F825B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8" y="338231"/>
            <a:ext cx="10515600" cy="50540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n-lt"/>
              </a:rPr>
              <a:t>More specifically, it is composed of an </a:t>
            </a:r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upper band (red), </a:t>
            </a:r>
            <a:r>
              <a:rPr lang="en-US" sz="2400" dirty="0">
                <a:effectLst/>
                <a:latin typeface="+mn-lt"/>
              </a:rPr>
              <a:t>a </a:t>
            </a:r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lower band (yellow)</a:t>
            </a:r>
            <a:r>
              <a:rPr lang="en-US" sz="2400" dirty="0">
                <a:effectLst/>
                <a:latin typeface="+mn-lt"/>
              </a:rPr>
              <a:t>, and a </a:t>
            </a:r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middle band (blue), </a:t>
            </a:r>
            <a:r>
              <a:rPr lang="en-US" sz="2400" dirty="0">
                <a:effectLst/>
                <a:latin typeface="+mn-lt"/>
              </a:rPr>
              <a:t>also known as the middle moving average line. </a:t>
            </a:r>
            <a:br>
              <a:rPr lang="en-US" sz="1400" dirty="0">
                <a:effectLst/>
              </a:rPr>
            </a:b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Middle line = (SMA, n)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Upper band = (SMA, n) + (standard deviation * y)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Lower band = (SMA, n) - (standard deviation * y)</a:t>
            </a: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Where: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n = Time Period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y = standard deviation multiplier 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In our case, it is 2.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2D339-1C3E-DAED-E3ED-D549D57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415B-A0FC-459A-ACC5-64517543D09E}" type="datetime1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8A184-A994-4E6D-89BA-364D538A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VIKAS KHENI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530B-A504-EB8E-289C-E67470B5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184F-8A61-42DF-93D8-7CCFEE5C55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192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gitbook-content-font</vt:lpstr>
      <vt:lpstr>SourceSansPro</vt:lpstr>
      <vt:lpstr>Office Theme</vt:lpstr>
      <vt:lpstr>Bollinger Band </vt:lpstr>
      <vt:lpstr>Bollinger Band</vt:lpstr>
      <vt:lpstr>PowerPoint Presentation</vt:lpstr>
      <vt:lpstr>More specifically, it is composed of an upper band (red), a lower band (yellow), and a middle band (blue), also known as the middle moving average line.   Middle line = (SMA, n) Upper band = (SMA, n) + (standard deviation * y) Lower band = (SMA, n) - (standard deviation * y)   Where:  n = Time Period y = standard deviation multiplier  In our case, it is 2.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Bollinger Band </dc:title>
  <dc:creator>Vikas Kheni</dc:creator>
  <cp:lastModifiedBy>Vikas Kheni</cp:lastModifiedBy>
  <cp:revision>1</cp:revision>
  <dcterms:created xsi:type="dcterms:W3CDTF">2023-08-25T18:20:21Z</dcterms:created>
  <dcterms:modified xsi:type="dcterms:W3CDTF">2023-08-25T18:22:42Z</dcterms:modified>
</cp:coreProperties>
</file>