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85" r:id="rId18"/>
    <p:sldId id="286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7" r:id="rId28"/>
    <p:sldId id="283" r:id="rId29"/>
    <p:sldId id="288" r:id="rId30"/>
    <p:sldId id="289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472E-705C-4469-B7E7-7425B981322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17A7-282D-48CE-B571-8999ECF1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472E-705C-4469-B7E7-7425B981322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17A7-282D-48CE-B571-8999ECF1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472E-705C-4469-B7E7-7425B981322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17A7-282D-48CE-B571-8999ECF1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2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472E-705C-4469-B7E7-7425B981322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17A7-282D-48CE-B571-8999ECF1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2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472E-705C-4469-B7E7-7425B981322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17A7-282D-48CE-B571-8999ECF1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5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472E-705C-4469-B7E7-7425B981322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17A7-282D-48CE-B571-8999ECF1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3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472E-705C-4469-B7E7-7425B981322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17A7-282D-48CE-B571-8999ECF1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472E-705C-4469-B7E7-7425B981322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17A7-282D-48CE-B571-8999ECF1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3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472E-705C-4469-B7E7-7425B981322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17A7-282D-48CE-B571-8999ECF1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4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472E-705C-4469-B7E7-7425B981322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17A7-282D-48CE-B571-8999ECF1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472E-705C-4469-B7E7-7425B981322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017A7-282D-48CE-B571-8999ECF1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3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1472E-705C-4469-B7E7-7425B9813225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017A7-282D-48CE-B571-8999ECF1D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Individual Presentation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MATRIX COLLEGE OF MANAGEMENT TECHNOLOGY &amp; HEALTH</a:t>
            </a:r>
          </a:p>
          <a:p>
            <a:pPr marL="0" indent="0" algn="ctr">
              <a:buNone/>
            </a:pPr>
            <a:endParaRPr lang="en-US" sz="1800" b="1" dirty="0" smtClean="0"/>
          </a:p>
          <a:p>
            <a:pPr marL="0" indent="0" algn="ctr">
              <a:buNone/>
            </a:pPr>
            <a:r>
              <a:rPr lang="en-US" sz="1800" b="1" dirty="0" smtClean="0"/>
              <a:t>Final </a:t>
            </a:r>
            <a:r>
              <a:rPr lang="en-US" sz="1800" b="1" dirty="0"/>
              <a:t>Year Project Report On </a:t>
            </a:r>
            <a:endParaRPr lang="en-US" sz="1800" dirty="0"/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“Install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Virtual Network / Test Web Application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</a:p>
          <a:p>
            <a:pPr marL="0" indent="0" algn="ctr">
              <a:buNone/>
            </a:pP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Presented By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Vikas Khokhariya(1951660)</a:t>
            </a:r>
          </a:p>
          <a:p>
            <a:pPr marL="0" indent="0" algn="ctr">
              <a:buNone/>
            </a:pP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Submitted to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Christobell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Cuya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Hansy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Ross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Salvant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Installation of Router(SVR-SO-A)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fontAlgn="base">
              <a:buNone/>
            </a:pPr>
            <a:endParaRPr lang="en-US" dirty="0" smtClean="0"/>
          </a:p>
          <a:p>
            <a:pPr marL="0" lvl="0" indent="0" fontAlgn="base">
              <a:buNone/>
            </a:pPr>
            <a:endParaRPr lang="en-US" dirty="0" smtClean="0"/>
          </a:p>
          <a:p>
            <a:pPr marL="0" lvl="0" indent="0" fontAlgn="base">
              <a:buNone/>
            </a:pPr>
            <a:endParaRPr lang="en-US" dirty="0"/>
          </a:p>
          <a:p>
            <a:pPr marL="0" lvl="0" indent="0" fontAlgn="base">
              <a:buNone/>
            </a:pPr>
            <a:endParaRPr lang="en-US" dirty="0" smtClean="0"/>
          </a:p>
          <a:p>
            <a:pPr marL="0" lvl="0" indent="0" fontAlgn="base">
              <a:buNone/>
            </a:pPr>
            <a:endParaRPr lang="en-US" dirty="0"/>
          </a:p>
          <a:p>
            <a:pPr marL="0" lvl="0" indent="0" fontAlgn="base">
              <a:buNone/>
            </a:pPr>
            <a:endParaRPr lang="en-US" dirty="0" smtClean="0"/>
          </a:p>
          <a:p>
            <a:pPr marL="0" lvl="0" indent="0" fontAlgn="base">
              <a:buNone/>
            </a:pPr>
            <a:endParaRPr lang="en-US" dirty="0" smtClean="0"/>
          </a:p>
          <a:p>
            <a:pPr marL="0" lvl="0" indent="0" fontAlgn="base">
              <a:buNone/>
            </a:pPr>
            <a:endParaRPr lang="en-US" dirty="0"/>
          </a:p>
          <a:p>
            <a:pPr marL="0" lvl="0" indent="0" fontAlgn="base">
              <a:buNone/>
            </a:pPr>
            <a:endParaRPr lang="en-US" dirty="0" smtClean="0"/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dirty="0" smtClean="0"/>
              <a:t>Set two Adapters</a:t>
            </a:r>
          </a:p>
          <a:p>
            <a:pPr marL="0" lvl="0" indent="0" fontAlgn="base">
              <a:buNone/>
            </a:pPr>
            <a:r>
              <a:rPr lang="en-US" dirty="0"/>
              <a:t>	</a:t>
            </a:r>
            <a:r>
              <a:rPr lang="en-US" dirty="0" smtClean="0"/>
              <a:t>1) NAT Adapter</a:t>
            </a:r>
          </a:p>
          <a:p>
            <a:pPr marL="0" lvl="0" indent="0" fontAlgn="base">
              <a:buNone/>
            </a:pPr>
            <a:r>
              <a:rPr lang="en-US" dirty="0"/>
              <a:t>	</a:t>
            </a:r>
            <a:r>
              <a:rPr lang="en-US" dirty="0" smtClean="0"/>
              <a:t>2) Internal Network</a:t>
            </a:r>
            <a:endParaRPr lang="en-US" dirty="0"/>
          </a:p>
          <a:p>
            <a:pPr marL="0" lvl="0" indent="0" fontAlgn="base">
              <a:buNone/>
            </a:pPr>
            <a:endParaRPr lang="en-US" dirty="0"/>
          </a:p>
        </p:txBody>
      </p:sp>
      <p:pic>
        <p:nvPicPr>
          <p:cNvPr id="4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8455" y="1423464"/>
            <a:ext cx="5942965" cy="334137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8762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Installation of Web-Server(SVR-WS-A)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buFont typeface="Wingdings" panose="05000000000000000000" pitchFamily="2" charset="2"/>
              <a:buChar char="v"/>
            </a:pPr>
            <a:r>
              <a:rPr lang="en-US" dirty="0" smtClean="0"/>
              <a:t> Set </a:t>
            </a:r>
            <a:r>
              <a:rPr lang="en-US" dirty="0"/>
              <a:t>Adapter 1 as Internal Network.</a:t>
            </a:r>
            <a:endParaRPr lang="en-US" dirty="0" smtClean="0"/>
          </a:p>
        </p:txBody>
      </p:sp>
      <p:pic>
        <p:nvPicPr>
          <p:cNvPr id="4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7542" y="2835593"/>
            <a:ext cx="5942965" cy="334137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9985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Installation of Client Machine 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6714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Configuration of System</a:t>
            </a:r>
            <a:b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1) Router (SVR-SO-A)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806"/>
            <a:ext cx="10515600" cy="4351338"/>
          </a:xfrm>
        </p:spPr>
        <p:txBody>
          <a:bodyPr/>
          <a:lstStyle/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400" dirty="0"/>
              <a:t>In Network and sharing Center go to Ethernet and then select Internet Protocol version 4(TCP/IPv4) </a:t>
            </a: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400" dirty="0"/>
              <a:t> select obtain an IP address automatically </a:t>
            </a:r>
            <a:r>
              <a:rPr lang="en-US" sz="2400" dirty="0" smtClean="0"/>
              <a:t>for Ethernet 1</a:t>
            </a:r>
            <a:endParaRPr lang="en-US" sz="2400" dirty="0"/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400" dirty="0" smtClean="0"/>
              <a:t> IP </a:t>
            </a:r>
            <a:r>
              <a:rPr lang="en-US" sz="2400" dirty="0"/>
              <a:t>address – 192.168.21.1 for </a:t>
            </a:r>
            <a:r>
              <a:rPr lang="en-US" sz="2400" dirty="0" smtClean="0"/>
              <a:t>Router</a:t>
            </a:r>
          </a:p>
          <a:p>
            <a:pPr lvl="0" fontAlgn="base"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3604" y="3289312"/>
            <a:ext cx="5942965" cy="33445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5738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5"/>
            <a:ext cx="10515600" cy="83261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2) Web-Server (SVR-WS-A)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8795"/>
            <a:ext cx="10515600" cy="4351338"/>
          </a:xfrm>
        </p:spPr>
        <p:txBody>
          <a:bodyPr/>
          <a:lstStyle/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400" dirty="0"/>
              <a:t>In Network and sharing Center go to Ethernet and then select Internet Protocol version 4(TCP/IPv4) </a:t>
            </a: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400" dirty="0" smtClean="0"/>
              <a:t> Provide IP </a:t>
            </a:r>
            <a:r>
              <a:rPr lang="en-US" sz="2400" dirty="0"/>
              <a:t>address </a:t>
            </a:r>
            <a:r>
              <a:rPr lang="en-US" sz="2400" dirty="0" smtClean="0"/>
              <a:t>as 192.168.21.2</a:t>
            </a: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Provide Default Gateway as </a:t>
            </a:r>
            <a:r>
              <a:rPr lang="en-US" sz="2400" dirty="0"/>
              <a:t>192.168.21.1 </a:t>
            </a:r>
            <a:endParaRPr lang="en-US" sz="2400" dirty="0" smtClean="0"/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Provide preferred DNS as 8.8.8.8 .</a:t>
            </a:r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5728" y="3518535"/>
            <a:ext cx="5942965" cy="322999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0252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5"/>
            <a:ext cx="10515600" cy="83261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) Client Machine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8795"/>
            <a:ext cx="10515600" cy="4351338"/>
          </a:xfrm>
        </p:spPr>
        <p:txBody>
          <a:bodyPr/>
          <a:lstStyle/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400" dirty="0"/>
              <a:t>In Network and sharing Center go to Ethernet and then select Internet Protocol version 4(TCP/IPv4) </a:t>
            </a: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400" dirty="0" smtClean="0"/>
              <a:t> Provide IP </a:t>
            </a:r>
            <a:r>
              <a:rPr lang="en-US" sz="2400" dirty="0"/>
              <a:t>address </a:t>
            </a:r>
            <a:r>
              <a:rPr lang="en-US" sz="2400" dirty="0" smtClean="0"/>
              <a:t>as 192.168.21.3</a:t>
            </a: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Provide Default Gateway as </a:t>
            </a:r>
            <a:r>
              <a:rPr lang="en-US" sz="2400" dirty="0"/>
              <a:t>192.168.21.1 </a:t>
            </a:r>
            <a:endParaRPr lang="en-US" sz="2400" dirty="0" smtClean="0"/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Provide preferred DNS as 8.8.8.8 .</a:t>
            </a:r>
          </a:p>
          <a:p>
            <a:pPr marL="0" lv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1118" y="3307048"/>
            <a:ext cx="6951671" cy="329981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6299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Network Setup and Configurations of Router (SVR-SO-A)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6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Add Roles and Features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officeArt object" descr="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8893" y="2645397"/>
            <a:ext cx="5943600" cy="32060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7575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64" y="241523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Add Inbound Rules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Add Outbound Rules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officeArt object" descr="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038" y="1602816"/>
            <a:ext cx="5485326" cy="334327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officeArt object" descr="2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4890" y="1602816"/>
            <a:ext cx="5276045" cy="334327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338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Routing and Remote Access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officeArt object" descr="3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0864" y="2700694"/>
            <a:ext cx="5943600" cy="333692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1117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Network Setup and Configurations of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Web-Server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SVR-WS-A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Add Roles and 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Add Inbound Rules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Add Outbound Rules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Add Routing and Remote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Creating Virtual Environment with Three Machines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Configuration of Machines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Web platform Install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Deploy the web 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Test the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Network Utility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For Connection we need to do ping operations in command Prompt.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like ping 8.8.8.8</a:t>
            </a:r>
            <a:endParaRPr lang="en-US" dirty="0"/>
          </a:p>
        </p:txBody>
      </p:sp>
      <p:pic>
        <p:nvPicPr>
          <p:cNvPr id="4" name="officeArt object" descr="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0864" y="2968625"/>
            <a:ext cx="5943600" cy="334327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228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Web Platform Installation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officeArt object" descr="C:\Users\Administrator\Desktop\project 2\5.PNG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119900" y="2382312"/>
            <a:ext cx="5952200" cy="323796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0583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Installation of Web-Platform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Install PHP and MySQL from Web-platform.</a:t>
            </a:r>
            <a:endParaRPr lang="en-US" dirty="0"/>
          </a:p>
        </p:txBody>
      </p:sp>
      <p:pic>
        <p:nvPicPr>
          <p:cNvPr id="4" name="officeArt object" descr="C:\Users\Administrator\Desktop\project 2\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655" y="2434431"/>
            <a:ext cx="5749345" cy="32569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5" name="officeArt object" descr="C:\Users\Administrator\Desktop\project 2\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8400" y="2434431"/>
            <a:ext cx="5716073" cy="331851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687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46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Host Web-Application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1262130"/>
            <a:ext cx="10774251" cy="55958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Download phpMyAdmin in Web-Server.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Add </a:t>
            </a:r>
            <a:r>
              <a:rPr lang="en-US" dirty="0"/>
              <a:t>Final Project folder in Drive c/</a:t>
            </a:r>
            <a:r>
              <a:rPr lang="en-US" dirty="0" err="1"/>
              <a:t>interpub</a:t>
            </a:r>
            <a:r>
              <a:rPr lang="en-US" dirty="0"/>
              <a:t>/</a:t>
            </a:r>
            <a:r>
              <a:rPr lang="en-US" dirty="0" err="1"/>
              <a:t>wwwroot</a:t>
            </a:r>
            <a:r>
              <a:rPr lang="en-US" dirty="0" smtClean="0"/>
              <a:t>/.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officeArt object" descr="C:\Users\Administrator\Desktop\project 2\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471" y="2038418"/>
            <a:ext cx="5943600" cy="34671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64197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Test Cases</a:t>
            </a:r>
            <a:b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Positive Test Case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58" y="2101338"/>
            <a:ext cx="8164064" cy="4305901"/>
          </a:xfrm>
        </p:spPr>
      </p:pic>
    </p:spTree>
    <p:extLst>
      <p:ext uri="{BB962C8B-B14F-4D97-AF65-F5344CB8AC3E}">
        <p14:creationId xmlns:p14="http://schemas.microsoft.com/office/powerpoint/2010/main" val="25241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51" y="1825625"/>
            <a:ext cx="7431297" cy="4351338"/>
          </a:xfrm>
        </p:spPr>
      </p:pic>
    </p:spTree>
    <p:extLst>
      <p:ext uri="{BB962C8B-B14F-4D97-AF65-F5344CB8AC3E}">
        <p14:creationId xmlns:p14="http://schemas.microsoft.com/office/powerpoint/2010/main" val="19396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2) Negative Test Cases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89" y="2172238"/>
            <a:ext cx="7316221" cy="3658111"/>
          </a:xfrm>
        </p:spPr>
      </p:pic>
    </p:spTree>
    <p:extLst>
      <p:ext uri="{BB962C8B-B14F-4D97-AF65-F5344CB8AC3E}">
        <p14:creationId xmlns:p14="http://schemas.microsoft.com/office/powerpoint/2010/main" val="13719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1404655"/>
            <a:ext cx="6354062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2" y="2053159"/>
            <a:ext cx="7306695" cy="3896269"/>
          </a:xfrm>
        </p:spPr>
      </p:pic>
    </p:spTree>
    <p:extLst>
      <p:ext uri="{BB962C8B-B14F-4D97-AF65-F5344CB8AC3E}">
        <p14:creationId xmlns:p14="http://schemas.microsoft.com/office/powerpoint/2010/main" val="19148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95" y="1314155"/>
            <a:ext cx="6335009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Networking Structure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This networking structure describes how the virtual environment has been created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Three Systems are installed.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SVR-SO-A </a:t>
            </a:r>
            <a:r>
              <a:rPr lang="en-US" dirty="0"/>
              <a:t>(Router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SVR-WS-A </a:t>
            </a:r>
            <a:r>
              <a:rPr lang="en-US" dirty="0"/>
              <a:t>(Web Server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3. Client 8.1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We understood the internal working of Router, Web-Server and Client Machine and its connectivity.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 All </a:t>
            </a:r>
            <a:r>
              <a:rPr lang="en-US" dirty="0"/>
              <a:t>three systems installed in virtual environment are connected to each other with IP Configuration.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1531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01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Network Diagram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090394" y="1825625"/>
            <a:ext cx="8011211" cy="435133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7987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1) Router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Heart of the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Receive </a:t>
            </a:r>
            <a:r>
              <a:rPr lang="en-US" dirty="0"/>
              <a:t>and move incoming packets to its own network or another </a:t>
            </a:r>
            <a:r>
              <a:rPr lang="en-US" dirty="0" smtClean="0"/>
              <a:t>network.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It connects one more devices to each other using Network.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Named as SVR-SO-A.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AutoShape 2" descr="data:image/png;base64,iVBORw0KGgoAAAANSUhEUgAAASsAAACoCAMAAACPKThEAAAA3lBMVEX///9lbXjn5ubm5eXl5ORdnOzz8/Pt7Oz39/f7+/vx8fHv7u7q6ek4v5329vZIiNxDS1ZeZnI5Q1C0trq8vcBWmeyorLFmandOlexLk+upsLrH0eA1w5+coKXt6ubN1+VBhdtVXWhbhIJnn+p6qu1oZnXR3/awx+vn6/Ly9v2duufc4OlCj+vI2PNWj4dTlYmVuO22yenBzuWDsPDZ4/OGrOUzftqtxeuXt+jM3fjHys5gen1idHtPnIw+t5mJjpZweIS2xuF0n95jldvA1vlHY4tEZ5ihwPHb5/uVnar84E8yAAATsElEQVR4nO1dCXfbNhJmSIviVWXdhmsyB5REiiVZdlqfSptuk7Texv3/f2gJYgbEgJTMA7TobPBe3psHhR8HH3F8GBy2LJ4ObNuOuOFnljPmludkVsAtl1sTboXc8rkVZQ8c5I/a0vr2QYbv4XBAegX37YctJrMHxdWBAHfqgB+fX7DOIPU9YReLiz6LI5Ij87klwW0BbktwGz/EWFoc3KkEWY2SOL1k3UAaeMIu0zgZrfoqDqcvS+JHbgGRWQq5NeGWy62AW16Oyy2Byy1rGwibxaPRKNl0AmngCdsk2fviGeunOPw3TqTeynktFeDcEuDcEuBFzSX1VQOxctdHo1kXkCaesFn+vmRT6rRMFIeD9MbVKs1dH8UPxlUsXpiuH4Yrp+jMKsAPdHCnElyAzICqTReQJp6wDZA1Yz0Uh4NYEU+W71s+N8bc8rgVcsvllsutgFsTboXc8rk1zgw7t2wdBFtg1gTbgzTzJPLx8/xivDgCxBL0ZckW9GVJDBzcEgMHt8TAIfvBSPaDDukRAcRZQwtMp3ZrkKae2FN86doxWxwEkZXOpHhjc9Ee4pNqfdWPFmUn0ArnbBhatA64fYEtkD2oboehcJRcRL1y5ejgByr4wXahq/aIAMKEy6PTtd0epI0n2PRjZrI4xZSNp2icJW543Aq5NeFWwC03syKXW0GWFU24FXIrf3QsLQniw4gUf/Xbg7TyhP0Cb94wc8WRIJbjOKhRMwuIzCwQupkFQjezQOhmFgjdzJKPShAngmoV2+1B2nqSoKozVpwCpActyhbi4ybnTANxWWRUi9qM6f3NeQLvfhy6fTzCjl0D8RdfXzCDXE1enJyIRwsQ7N5HdO5rhquszTiQz5tPns8tvdI6stI6WGkjR6m0EoSdQ7W6sCnIMo153KEWSC1PrjngkoI4MAQnZ7aZ4iggVsiT72VpjNaEWwHPcnmWSyw/yIzxhFs8a8x/9McqCE41JhTEj0Xj8GqB3O+Jf5YPerFPQSao3kNDxSlALKRPSm4HhW5mgdDNLBC68hvIftBRvwYHORYfNj2mIOw6FhMQtw5IDU/YJQAyCgLvT47NFEcFEfkGtagoAp8IEpCpKEJ86RrSosBVPo0iIDN4kZni9KnbV8DJgoJ40DTS48AQV5GcHEAgE0HOoGKteuKK9IPbK21FP2iTHjGyoGePXQpyK+MOdUBqeSJnNOeMgqBkMVEc4smEpzAIwoBaLrfcbVbArfyBIEArfxQCI/HXCX0ARvJ06dUAqedJsMQZTUBAfBDvM797cYiVd2Zt1TL5BgIE4iKnKwKCcbj4hNUBqemJRF0wFcRen4rvsnY6F6dX3Q5hkTkFiUBHjMzGkHGOHlMQNscPM2zdDk1wQ0DkrOfC8BznAgcSRriC181Mc0XaYK1Ku0Xo5iArbIIEBHvhbNZTB6S+JwRYPmqvRCNM1l2Lo+l212SawCg480g2ysOz0v9viq9nCO2eKRGS60EjvG2KvztZFR+yjtAtJmDq14DYcbxhBASjSh4FYc50zcog2z1ZTm2meQJt/hcCAsHkTI52K47uicg3pUWLabMKgsOVR0E2cZrO/TLIFk/86zTNvgL15BawCYhznMLHcYar2zGGG6kgLujQRAPJW2ZeI+px9Qv//+kFJdwH7FsCEqGas3vW7e0rrX0OdZ+pIBOYuM1ZVfNJfKteGwRWZj715BKbmwqCquGWGW2DXKgGedcljeYWgHgfoLvy1B898ZGT44n66GQB8YilS0G2vMsFlZ4sXPVXF5rbiIB4QqXGJ16X4ug/mtUMomtP7ggIloaCSHlaVzNgFH8UUU+guV04KsideOe8W3F0zWBSi4pw3ujUJyAb2UpUGYnR03NWU4syCKXH2ROKJ9gITxjxRCis2O9SHN0To1yBBpxRENARt3R6giqyykObMbE5jHgyhkfmlKtb7A0JiPi/pyujXJmcO1+JqK5W8yEktyQgMGImd6xc8+8uTr5MxyVPGMxo0rWtegJThTgiIOIDpVddiqNzAjGZPCJNLIhISyszvMLiUeo8dOHlYW3xqHsLzcFVQGTkJAwUEOh8RzNXA3GX169vXr/O/l0vXc0TjPdsfNWTQOSm46DwJHRBjd4G7YtT4sSSRHaP9aFczkMkCIId05wRECj2iRamsz7cvH4q0uubD0zzBAkmnoA+SH5VayjDgZCZjPVpzbKLFoXlh+RMVYCF1yqIB7PbKQ3/Wn8iUzlbf4bUE6iip8QT/EK3TOlvIMAcX7OB6nb4wlQtwxaDbHKigNigI2aMglyrVGVkXVNPIGifHBOuNrieUzGDmPfAldN+zeugaIPQc6xUEFhu4VPEAgTWW7PyEZCzm6c03ZwRTybXOKQqnthihSibLBwozQe4mtnti1PmhC8g8tVCn68bCouvG44DbrnccqU18X3PD4TFFx+55fli8ZHvJAGulgqI789lZgGCoujWV0Hcp+Xkqp5MYPC4DFRPoGXO/cITz1/hjMhvXZwSJ0bX6GfK6C1BxCjIV6AUEMEV1xHKVOxcVqtEVqwvTPUEaSEL/Ss5Lyg8wdfOuhRH58SkFgWxLPYBSxAQRSsCMpOZyrYN7K3y37DHIhtIVhpXuSeQmSqeFG/wB6rbMRJAuVK+egFSLHcqXP0l+IGIFNSsKq6SMfEEam4VV4lRrgyeMfFTlSsEUeY9BUhBYAHi3ijVCivWjUs8ET+lY+KJyDxVPKH1ytgZE9zvF8n9fpHcNBjpmwa55eWbBiO5aTAqNg0CV74KEiKBCkgUAFdMBbEqubJUTxjSoniCU8s0ULcvYmbYoTg6JxZWNQObUSMcexwFBDJHKogD+47iNQF5Wm6Dr/8inqyh81M9sQ9gwknaEJ7OiUzurdWaZRctOi5z5dhjiL2sVRAsyZqAVPbtxBPg6k/iyRLeYFdx5QxUt0M0jq4IwI7IZEm4mldxVUhR7Nif3hxXbEyKL4knaxxS1GJCKHHWQ7zdyBkT/JYrFQQ7Dn7uQ4LgPrMNIyB0hpMn4slEhg0VTxw5nVH6ZmeJBJo8YyLOLvEsOz+nw3Ht/LAPx7Xzwz5Z4od9bPEGccQHHoXgnABBiU5ALotIUgEChf5KQNiX0hzny1j1xJNzS9UTiJpdqp6g6Jp3KY7OidEzcRBgWxOQrzIsqoAc40FMAsJKc2dGPIG5c3xhq57AxOda9QRCEnnY0dyZOJMxZJgmnxEQKMqGgASw7WdFQdhfas26+ZN6gj1TGhFPTooXFMU8TmRlG6RutxYQ6yMgvybyCxcgIdSQhQbCNmqsT/ME91vN6CZ5iOefk2LeFq4MUrejgycERFmwKEBCPL5WAlldv04zptKn1yvdE1Ciyoa33JPRqGj5sjibouWb0+0VVaq1ZniRwIikgkRyRUEFmUBg9KIEEv7437///vu/P7JI9wQ6uVNP9QRXOWIy3GPY8cKEZpCcaPn36qtdlz/IAJsKguvlC0ZARK6YJxKQ8Y//4unHcckT8UQ+thWejKHhzylXqFS6FKffvR+4vEW4goX7a0ZAcEPIWW2uzoptHooneMbgK/UEKpttol71whXK8akKAjFevrZOQPAoSm2uoFqNqCchdFdXBGRa1RuYircXx7ql0HWk0C0ktyOFriOFLloHDlahDVNBQjymxggIVJN8aVgFiYCrSPMEY1dn1BOAiQkIrld8YF2KU+LE5DiI+uCSgEDEPcslIHJ2q4H4wJWvewIV0SWeYBOcMwKi6oiB3pGihL4VEFxb9wlIdJGKbkzfQKJypXgiWDm9c4knMMomXyICouqIYWpR6eMVAcGdkWe0mOw8TdLL8mabLVzZ9jz7/7fUEzysGEcE5ApjzT1ytXs+WAP8WsplBQTaSdZ8KIhl3a3KILQNEt2+vNM9gYgPr50qyAKH3o7F2TYf5HegwV1R3IIqkSUBzi15a5QtwYu7onIQ3OBDQPBEVvKF1QBRubrPE9yTlR8yUEBQ0oUdi0M5sQR95VhNq4APxpLSNQXBzVZ1QOQ4WMcTFbgAQS9Wg74jBUX6hlXKyF9rgGzX7WVPfq0WtBt5KKhjcXo9a4mhgDnlCoXnyDBXgBprIPjB9nNHSs0JlBPhCDQNCQhsOk4294OUudrmiSVP2lEQiGxko3Hn4lBOxFoYXPMkLH5XlD/hVlBxaxRfUIMLp7iF92chCASmPrgUBC89W94LIrm61xP4LtnsiYBAJDbrxAwUR+XE9N2G8vyjFnqCAUtuRdgOslW3lzyZo24jIA6GuRZs4Hcb4kgYn0cEBK9NSM79e0C2a1HNEzjjlQftFRCUpzweM+yzlgdSeNJlhckdzHGvjXGFdw4sNa4KedoDV8523X5g1134kCAoPPmVtSoIrFdd6lzpIFt0e9mTS7luRkBe4PvNFEfV7WN5zdNY3hU1lndFccuVlrwrauxJS94ahSBMbtmnIOJYTvrFuwdkAlxN7vEE26BHQRgGXJmZ4igglqDPyH5RAAHhySfQKgibxnF8en0vSBG/2u1J1trTDHFqUxAYHGExyUBx+rwjRd7XNdJAmHO+uDOpRa27xa0faiDw7sRccXq92xAm0MmtDuLVAWmi20sgNoZJN0WI4WHuSHFaHjSIcerRAkThqrkn8qLfODJYnAKEJ3EKhV/zFO64KwqOrZAHqix/Ie82bAESAFdBC0/cD1ClFwaLI0E6nfNS+0ECAp1GvjmmKQjVDM08gZlgPkc3WBzL/J7tAuS4kNTND2zW1aIVIDg5ODZbHKsn3W6rF4YliwflaoH3kZkujtXsbsOi0tY5aICHBk+vGoPobbC+J1fQAsVmOZPFgTaYnxmXVz+Ju6Ly0+PbrIBak0rL/4rRPb8piAtcuU09gfP6fEgxXRzxgEWJ7HgZYAEiLz07YQ1BpGZo6gluU5r1UJwe7yTPrCt51XZDkNZaFBX7qofi9Pu3hILb5IG5msnhpF+uHDP3FBGQPGy5sw1WgjRtg/LRk/x+mnlfxeGP9pbCGf9bQs2voMK+vWmaXKZxOgsbP1c7tbgjpeJrHFSB2PbFZtkcpI1uB5CrzbFt91WcvnQ7gIg/CvWAun2rJ0PW7R1ABsxVh7nzlkrbEaRDGzTsiQ7C+3ahYoMJWm5diz9LHzUBgjGZ/XuigViSyDp3pNQfZNuDKJphz570eUeKGZBOMWSjnjyYbv92uXLM/V2AriCt587GPam6I0WPTXeIUhsAkWupe/dEB+kp1tcBpH2sz7QnOsh3Lfpdt/el2w3/Pa+OIF3WvMx6ooNYcmNIKDeGBHJ3iUt3lwQVu0vGZHdJd5AwBK7CcM+elEAspM/kGn0XkE5r9EY9+a7bv+v2h+TK0BkTAyBVZy3340kZJMKt3WIbd96Z5XvB834w3wue94P5H0TO+0HcFe6PyaOmQDzgytu7JzqIqb21cAGLFeHdLZbYcs/hcm9yuNyHHC7CB/K/QC2qP+QBV91AVE94DN7I3lojWjRc/2QuvRHJIOI6tAej29ef3xyaS09EMoj45vNvExNcGThj8uzNk6GnN8/qF8fafUcKufAJz3Bmlhg4uJW/IeSWeINd3Br125t9M1EjvfmtbnEqL8ESnGBVK52J2yJISofIws/75qFecrufidOaZWPxFv12eL+fA0hZxdq7bo/+/Ti4Ovy3Ka7aC93o1SPh6lXUWbffG0PGQXZb0PXR1Kt6xUEm7o0hOy301WPiqo2+cgxq0W+dK5O6/f+Iq8571R4TV232ySj9lcjqbRw8ytJD0bEzmRgHtarWWF+Nd3B1dPTxfZZ+HwJdh6/Ge9ei27k6OvrPHy/z9MfP+ydrH1zpE6itXB29/eHlD5Be/vH7vtnK2qCZOzNtmc+t4q4omJjbNk7MswQTcxtujdrG1dF7yVTO1ts9k5XVqzrFieQQWMFJ5/hV9Th49JZQlZH1+0OzQ5MYB7vFr3rSV+9+0NMf7x6aHpKGq0WP/vNS5+plzQ7+sAqvY6Y5rnas4xDw6oWPSq7K1apmxTr8/M8/T3TEwydbMj/XytzCVfN1HHrhU5MFNXFrVCVXRx9L1SqrWHWo+jTN0j+H5cx1ncwnlZnIVZ3i8KxtnFiyCzOp249+ruKqzlC4fpGlqZY5nWaZaxqrPswzp6XMaSkTfhqqbq/ormp1WIeveFG1iiUyX1RnPidv/1SViQ8MVLd34upFFS0v9Jb5qXamaa52blhydm1Yqm6D71u2wc85V1pzq5/5pDITuIrqFGfn/quKPWzFrVE1NsIFlVzpSjTnqoYaPfyHd86fDmtkftqaWTmTOHwVdNnXl//ts877RU1rhlcV8uDzq1f1M3doho77RR9Oi77/FrRoLzHkcr3a7+TZVAy500GDunPnjwPgquO5ia4HWPwt9Uoja99UZVz5nc/jyC6s5cGorfF2GuvbN1Wqbm99zktrliZjyO+KGPK7fVM1XN0O6ejdx7c/v3/7cf9M9a/b6xwQfoRrXruKs/O8c5Orr6pujZo8mn0yk5aXYMn/1v1+hm993bl33T68NGTdPrT0fe9H/WRi70fXS6G8R9O3e12LalVUqWaaoSpgO8B0+LyLZjCj2x/Lnu3DAezZtsNHwlW4t7sNi8mm/UjOmNgt7hfVOKHytLl4z+Tsozi75NctTkmyF/fWNtcM5eDYgdEzceaTPBPXINbX292G4/Wz58+f8fScJ2n9xI2fKiz633ZbnUGeDemsZdczvMWj/YA0L04N3W74Iv1vDKSPvzfxrYL8D6BS2HUbDxv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4001294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2) Web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Server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Program </a:t>
            </a:r>
            <a:r>
              <a:rPr lang="en-US" dirty="0"/>
              <a:t>that uses HTTP (Hypertext Transfer Protocol) to serve the files that form Web pages to </a:t>
            </a:r>
            <a:r>
              <a:rPr lang="en-US" dirty="0" smtClean="0"/>
              <a:t>users.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 </a:t>
            </a:r>
            <a:r>
              <a:rPr lang="en-US" dirty="0"/>
              <a:t>response to their requests, which are forwarded by their computers' HTTP clients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Named as SVR-WS-A.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492" y="4105812"/>
            <a:ext cx="19145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3) Client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A client is a computer hardware device or software that accesses a service made available by a server.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Clients can access resources such as files, songs, video collections, or some other service from a central computer called a server.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23" y="3858765"/>
            <a:ext cx="25146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System Creation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Installation of Virtual Box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Installation of Router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Installation of Web-server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Installation of Client 8.1</a:t>
            </a:r>
          </a:p>
        </p:txBody>
      </p:sp>
    </p:spTree>
    <p:extLst>
      <p:ext uri="{BB962C8B-B14F-4D97-AF65-F5344CB8AC3E}">
        <p14:creationId xmlns:p14="http://schemas.microsoft.com/office/powerpoint/2010/main" val="23625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Installation of Virtual Box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Install the Virtual Box.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officeArt object" descr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7897" y="2635608"/>
            <a:ext cx="5934075" cy="333375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6016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</TotalTime>
  <Words>464</Words>
  <Application>Microsoft Office PowerPoint</Application>
  <PresentationFormat>Widescreen</PresentationFormat>
  <Paragraphs>115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Individual Presentation</vt:lpstr>
      <vt:lpstr>Introduction</vt:lpstr>
      <vt:lpstr>Networking Structure</vt:lpstr>
      <vt:lpstr>Network Diagram</vt:lpstr>
      <vt:lpstr>1) Router</vt:lpstr>
      <vt:lpstr>2) Web Server</vt:lpstr>
      <vt:lpstr>3) Client</vt:lpstr>
      <vt:lpstr>System Creation</vt:lpstr>
      <vt:lpstr>Installation of Virtual Box</vt:lpstr>
      <vt:lpstr>Installation of Router(SVR-SO-A)</vt:lpstr>
      <vt:lpstr>Installation of Web-Server(SVR-WS-A)</vt:lpstr>
      <vt:lpstr>Installation of Client Machine </vt:lpstr>
      <vt:lpstr>Configuration of System 1) Router (SVR-SO-A)</vt:lpstr>
      <vt:lpstr>2) Web-Server (SVR-WS-A)</vt:lpstr>
      <vt:lpstr>3) Client Machine</vt:lpstr>
      <vt:lpstr>Network Setup and Configurations of Router (SVR-SO-A) </vt:lpstr>
      <vt:lpstr>PowerPoint Presentation</vt:lpstr>
      <vt:lpstr>PowerPoint Presentation</vt:lpstr>
      <vt:lpstr>Network Setup and Configurations of Web-Server (SVR-WS-A) </vt:lpstr>
      <vt:lpstr>Network Utility</vt:lpstr>
      <vt:lpstr>Web Platform Installation</vt:lpstr>
      <vt:lpstr>Installation of Web-Platform</vt:lpstr>
      <vt:lpstr>Host Web-Application</vt:lpstr>
      <vt:lpstr>Test Cases Positive Test Case</vt:lpstr>
      <vt:lpstr>PowerPoint Presentation</vt:lpstr>
      <vt:lpstr>2) Negative Test Cases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Khokhariya</dc:creator>
  <cp:lastModifiedBy>Vikas Khokhariya</cp:lastModifiedBy>
  <cp:revision>89</cp:revision>
  <dcterms:created xsi:type="dcterms:W3CDTF">2020-06-04T04:11:05Z</dcterms:created>
  <dcterms:modified xsi:type="dcterms:W3CDTF">2020-06-04T16:43:29Z</dcterms:modified>
</cp:coreProperties>
</file>