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4"/>
  </p:notesMasterIdLst>
  <p:sldIdLst>
    <p:sldId id="295" r:id="rId2"/>
    <p:sldId id="256" r:id="rId3"/>
    <p:sldId id="257" r:id="rId4"/>
    <p:sldId id="296" r:id="rId5"/>
    <p:sldId id="297" r:id="rId6"/>
    <p:sldId id="261" r:id="rId7"/>
    <p:sldId id="263" r:id="rId8"/>
    <p:sldId id="298" r:id="rId9"/>
    <p:sldId id="299" r:id="rId10"/>
    <p:sldId id="303" r:id="rId11"/>
    <p:sldId id="279" r:id="rId12"/>
    <p:sldId id="278" r:id="rId13"/>
  </p:sldIdLst>
  <p:sldSz cx="9144000" cy="5143500" type="screen16x9"/>
  <p:notesSz cx="6858000" cy="9144000"/>
  <p:embeddedFontLst>
    <p:embeddedFont>
      <p:font typeface="Tinos" panose="020B0604020202020204" charset="0"/>
      <p:regular r:id="rId15"/>
      <p:bold r:id="rId16"/>
      <p:italic r:id="rId17"/>
      <p:boldItalic r:id="rId18"/>
    </p:embeddedFont>
    <p:embeddedFont>
      <p:font typeface="Vidaloka"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B86E71-5081-4A79-9E01-DC10A2A1078F}">
  <a:tblStyle styleId="{F8B86E71-5081-4A79-9E01-DC10A2A1078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C11A222-0415-4AB1-B68B-509B3833A7B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4114172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11" name="Google Shape;11;p2"/>
          <p:cNvSpPr/>
          <p:nvPr/>
        </p:nvSpPr>
        <p:spPr>
          <a:xfrm>
            <a:off x="2918075" y="917875"/>
            <a:ext cx="3307800" cy="3307800"/>
          </a:xfrm>
          <a:prstGeom prst="rect">
            <a:avLst/>
          </a:prstGeom>
          <a:solidFill>
            <a:schemeClr val="accent2"/>
          </a:solidFill>
          <a:ln w="152400" cap="flat" cmpd="sng">
            <a:solidFill>
              <a:srgbClr val="FFFFFF"/>
            </a:solidFill>
            <a:prstDash val="solid"/>
            <a:miter lim="8000"/>
            <a:headEnd type="none" w="sm" len="sm"/>
            <a:tailEnd type="none" w="sm" len="sm"/>
          </a:ln>
          <a:effectLst>
            <a:outerShdw blurRad="214313" dist="95250"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217625" y="1206625"/>
            <a:ext cx="2708700" cy="27303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FFFFF"/>
              </a:buClr>
              <a:buSzPts val="3000"/>
              <a:buNone/>
              <a:defRPr sz="3000">
                <a:solidFill>
                  <a:srgbClr val="FFFFFF"/>
                </a:solidFill>
              </a:defRPr>
            </a:lvl1pPr>
            <a:lvl2pPr lvl="1" algn="ctr">
              <a:spcBef>
                <a:spcPts val="0"/>
              </a:spcBef>
              <a:spcAft>
                <a:spcPts val="0"/>
              </a:spcAft>
              <a:buClr>
                <a:srgbClr val="FFFFFF"/>
              </a:buClr>
              <a:buSzPts val="3000"/>
              <a:buNone/>
              <a:defRPr sz="3000">
                <a:solidFill>
                  <a:srgbClr val="FFFFFF"/>
                </a:solidFill>
              </a:defRPr>
            </a:lvl2pPr>
            <a:lvl3pPr lvl="2" algn="ctr">
              <a:spcBef>
                <a:spcPts val="0"/>
              </a:spcBef>
              <a:spcAft>
                <a:spcPts val="0"/>
              </a:spcAft>
              <a:buClr>
                <a:srgbClr val="FFFFFF"/>
              </a:buClr>
              <a:buSzPts val="3000"/>
              <a:buNone/>
              <a:defRPr sz="3000">
                <a:solidFill>
                  <a:srgbClr val="FFFFFF"/>
                </a:solidFill>
              </a:defRPr>
            </a:lvl3pPr>
            <a:lvl4pPr lvl="3" algn="ctr">
              <a:spcBef>
                <a:spcPts val="0"/>
              </a:spcBef>
              <a:spcAft>
                <a:spcPts val="0"/>
              </a:spcAft>
              <a:buClr>
                <a:srgbClr val="FFFFFF"/>
              </a:buClr>
              <a:buSzPts val="3000"/>
              <a:buNone/>
              <a:defRPr sz="3000">
                <a:solidFill>
                  <a:srgbClr val="FFFFFF"/>
                </a:solidFill>
              </a:defRPr>
            </a:lvl4pPr>
            <a:lvl5pPr lvl="4" algn="ctr">
              <a:spcBef>
                <a:spcPts val="0"/>
              </a:spcBef>
              <a:spcAft>
                <a:spcPts val="0"/>
              </a:spcAft>
              <a:buClr>
                <a:srgbClr val="FFFFFF"/>
              </a:buClr>
              <a:buSzPts val="3000"/>
              <a:buNone/>
              <a:defRPr sz="3000">
                <a:solidFill>
                  <a:srgbClr val="FFFFFF"/>
                </a:solidFill>
              </a:defRPr>
            </a:lvl5pPr>
            <a:lvl6pPr lvl="5" algn="ctr">
              <a:spcBef>
                <a:spcPts val="0"/>
              </a:spcBef>
              <a:spcAft>
                <a:spcPts val="0"/>
              </a:spcAft>
              <a:buClr>
                <a:srgbClr val="FFFFFF"/>
              </a:buClr>
              <a:buSzPts val="3000"/>
              <a:buNone/>
              <a:defRPr sz="3000">
                <a:solidFill>
                  <a:srgbClr val="FFFFFF"/>
                </a:solidFill>
              </a:defRPr>
            </a:lvl6pPr>
            <a:lvl7pPr lvl="6" algn="ctr">
              <a:spcBef>
                <a:spcPts val="0"/>
              </a:spcBef>
              <a:spcAft>
                <a:spcPts val="0"/>
              </a:spcAft>
              <a:buClr>
                <a:srgbClr val="FFFFFF"/>
              </a:buClr>
              <a:buSzPts val="3000"/>
              <a:buNone/>
              <a:defRPr sz="3000">
                <a:solidFill>
                  <a:srgbClr val="FFFFFF"/>
                </a:solidFill>
              </a:defRPr>
            </a:lvl7pPr>
            <a:lvl8pPr lvl="7" algn="ctr">
              <a:spcBef>
                <a:spcPts val="0"/>
              </a:spcBef>
              <a:spcAft>
                <a:spcPts val="0"/>
              </a:spcAft>
              <a:buClr>
                <a:srgbClr val="FFFFFF"/>
              </a:buClr>
              <a:buSzPts val="3000"/>
              <a:buNone/>
              <a:defRPr sz="3000">
                <a:solidFill>
                  <a:srgbClr val="FFFFFF"/>
                </a:solidFill>
              </a:defRPr>
            </a:lvl8pPr>
            <a:lvl9pPr lvl="8" algn="ctr">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rgbClr val="9E7C59"/>
        </a:solidFill>
        <a:effectLst/>
      </p:bgPr>
    </p:bg>
    <p:spTree>
      <p:nvGrpSpPr>
        <p:cNvPr id="1" name="Shape 28"/>
        <p:cNvGrpSpPr/>
        <p:nvPr/>
      </p:nvGrpSpPr>
      <p:grpSpPr>
        <a:xfrm>
          <a:off x="0" y="0"/>
          <a:ext cx="0" cy="0"/>
          <a:chOff x="0" y="0"/>
          <a:chExt cx="0" cy="0"/>
        </a:xfrm>
      </p:grpSpPr>
      <p:sp>
        <p:nvSpPr>
          <p:cNvPr id="29" name="Google Shape;29;p5"/>
          <p:cNvSpPr/>
          <p:nvPr/>
        </p:nvSpPr>
        <p:spPr>
          <a:xfrm>
            <a:off x="554700" y="544650"/>
            <a:ext cx="8034600" cy="4054200"/>
          </a:xfrm>
          <a:prstGeom prst="rect">
            <a:avLst/>
          </a:prstGeom>
          <a:solidFill>
            <a:srgbClr val="EFEFEF"/>
          </a:solidFill>
          <a:ln w="114300" cap="flat" cmpd="sng">
            <a:solidFill>
              <a:srgbClr val="FFFFFF"/>
            </a:solidFill>
            <a:prstDash val="solid"/>
            <a:miter lim="8000"/>
            <a:headEnd type="none" w="sm" len="sm"/>
            <a:tailEnd type="none" w="sm" len="sm"/>
          </a:ln>
          <a:effectLst>
            <a:outerShdw blurRad="214313" dist="95250" dir="5400000" algn="bl" rotWithShape="0">
              <a:srgbClr val="000000">
                <a:alpha val="3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a:spLocks noGrp="1"/>
          </p:cNvSpPr>
          <p:nvPr>
            <p:ph type="title"/>
          </p:nvPr>
        </p:nvSpPr>
        <p:spPr>
          <a:xfrm>
            <a:off x="902900" y="742300"/>
            <a:ext cx="7338300" cy="6072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1" name="Google Shape;31;p5"/>
          <p:cNvSpPr txBox="1">
            <a:spLocks noGrp="1"/>
          </p:cNvSpPr>
          <p:nvPr>
            <p:ph type="body" idx="1"/>
          </p:nvPr>
        </p:nvSpPr>
        <p:spPr>
          <a:xfrm>
            <a:off x="902900" y="1598734"/>
            <a:ext cx="7338300" cy="26385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Clr>
                <a:srgbClr val="9E7C59"/>
              </a:buClr>
              <a:buSzPts val="22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32" name="Google Shape;32;p5"/>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33" name="Google Shape;33;p5"/>
          <p:cNvGrpSpPr/>
          <p:nvPr/>
        </p:nvGrpSpPr>
        <p:grpSpPr>
          <a:xfrm>
            <a:off x="4414050" y="1316883"/>
            <a:ext cx="315900" cy="98400"/>
            <a:chOff x="4414050" y="1436450"/>
            <a:chExt cx="315900" cy="98400"/>
          </a:xfrm>
        </p:grpSpPr>
        <p:cxnSp>
          <p:nvCxnSpPr>
            <p:cNvPr id="34" name="Google Shape;34;p5"/>
            <p:cNvCxnSpPr/>
            <p:nvPr/>
          </p:nvCxnSpPr>
          <p:spPr>
            <a:xfrm>
              <a:off x="4414050" y="1485650"/>
              <a:ext cx="315900" cy="0"/>
            </a:xfrm>
            <a:prstGeom prst="straightConnector1">
              <a:avLst/>
            </a:prstGeom>
            <a:noFill/>
            <a:ln w="9525" cap="flat" cmpd="sng">
              <a:solidFill>
                <a:schemeClr val="accent2"/>
              </a:solidFill>
              <a:prstDash val="solid"/>
              <a:round/>
              <a:headEnd type="oval" w="med" len="med"/>
              <a:tailEnd type="oval" w="med" len="med"/>
            </a:ln>
          </p:spPr>
        </p:cxnSp>
        <p:sp>
          <p:nvSpPr>
            <p:cNvPr id="35" name="Google Shape;35;p5"/>
            <p:cNvSpPr/>
            <p:nvPr/>
          </p:nvSpPr>
          <p:spPr>
            <a:xfrm>
              <a:off x="4522800" y="1436450"/>
              <a:ext cx="98400" cy="98400"/>
            </a:xfrm>
            <a:prstGeom prst="diamond">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7"/>
          <p:cNvSpPr/>
          <p:nvPr/>
        </p:nvSpPr>
        <p:spPr>
          <a:xfrm>
            <a:off x="554700" y="544650"/>
            <a:ext cx="8034600" cy="4054200"/>
          </a:xfrm>
          <a:prstGeom prst="rect">
            <a:avLst/>
          </a:prstGeom>
          <a:solidFill>
            <a:srgbClr val="EFEFEF"/>
          </a:solidFill>
          <a:ln w="114300" cap="flat" cmpd="sng">
            <a:solidFill>
              <a:srgbClr val="FFFFFF"/>
            </a:solidFill>
            <a:prstDash val="solid"/>
            <a:miter lim="8000"/>
            <a:headEnd type="none" w="sm" len="sm"/>
            <a:tailEnd type="none" w="sm" len="sm"/>
          </a:ln>
          <a:effectLst>
            <a:outerShdw blurRad="214313" dist="95250" dir="5400000" algn="bl" rotWithShape="0">
              <a:srgbClr val="000000">
                <a:alpha val="3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7"/>
          <p:cNvGrpSpPr/>
          <p:nvPr/>
        </p:nvGrpSpPr>
        <p:grpSpPr>
          <a:xfrm>
            <a:off x="4414050" y="1316883"/>
            <a:ext cx="315900" cy="98400"/>
            <a:chOff x="4414050" y="1436450"/>
            <a:chExt cx="315900" cy="98400"/>
          </a:xfrm>
        </p:grpSpPr>
        <p:cxnSp>
          <p:nvCxnSpPr>
            <p:cNvPr id="47" name="Google Shape;47;p7"/>
            <p:cNvCxnSpPr/>
            <p:nvPr/>
          </p:nvCxnSpPr>
          <p:spPr>
            <a:xfrm>
              <a:off x="4414050" y="1485650"/>
              <a:ext cx="315900" cy="0"/>
            </a:xfrm>
            <a:prstGeom prst="straightConnector1">
              <a:avLst/>
            </a:prstGeom>
            <a:noFill/>
            <a:ln w="9525" cap="flat" cmpd="sng">
              <a:solidFill>
                <a:schemeClr val="accent2"/>
              </a:solidFill>
              <a:prstDash val="solid"/>
              <a:round/>
              <a:headEnd type="oval" w="med" len="med"/>
              <a:tailEnd type="oval" w="med" len="med"/>
            </a:ln>
          </p:spPr>
        </p:cxnSp>
        <p:sp>
          <p:nvSpPr>
            <p:cNvPr id="48" name="Google Shape;48;p7"/>
            <p:cNvSpPr/>
            <p:nvPr/>
          </p:nvSpPr>
          <p:spPr>
            <a:xfrm>
              <a:off x="4522800" y="1436450"/>
              <a:ext cx="98400" cy="98400"/>
            </a:xfrm>
            <a:prstGeom prst="diamond">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7"/>
          <p:cNvSpPr txBox="1">
            <a:spLocks noGrp="1"/>
          </p:cNvSpPr>
          <p:nvPr>
            <p:ph type="title"/>
          </p:nvPr>
        </p:nvSpPr>
        <p:spPr>
          <a:xfrm>
            <a:off x="902900" y="742300"/>
            <a:ext cx="7338300" cy="6072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50" name="Google Shape;50;p7"/>
          <p:cNvSpPr txBox="1">
            <a:spLocks noGrp="1"/>
          </p:cNvSpPr>
          <p:nvPr>
            <p:ph type="body" idx="1"/>
          </p:nvPr>
        </p:nvSpPr>
        <p:spPr>
          <a:xfrm>
            <a:off x="902825" y="1600600"/>
            <a:ext cx="3561900" cy="2891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51" name="Google Shape;51;p7"/>
          <p:cNvSpPr txBox="1">
            <a:spLocks noGrp="1"/>
          </p:cNvSpPr>
          <p:nvPr>
            <p:ph type="body" idx="2"/>
          </p:nvPr>
        </p:nvSpPr>
        <p:spPr>
          <a:xfrm>
            <a:off x="4679246" y="1600600"/>
            <a:ext cx="3561900" cy="2891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52" name="Google Shape;52;p7"/>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3"/>
        <p:cNvGrpSpPr/>
        <p:nvPr/>
      </p:nvGrpSpPr>
      <p:grpSpPr>
        <a:xfrm>
          <a:off x="0" y="0"/>
          <a:ext cx="0" cy="0"/>
          <a:chOff x="0" y="0"/>
          <a:chExt cx="0" cy="0"/>
        </a:xfrm>
      </p:grpSpPr>
      <p:sp>
        <p:nvSpPr>
          <p:cNvPr id="54" name="Google Shape;54;p8"/>
          <p:cNvSpPr/>
          <p:nvPr/>
        </p:nvSpPr>
        <p:spPr>
          <a:xfrm>
            <a:off x="554700" y="544650"/>
            <a:ext cx="8034600" cy="4054200"/>
          </a:xfrm>
          <a:prstGeom prst="rect">
            <a:avLst/>
          </a:prstGeom>
          <a:solidFill>
            <a:srgbClr val="EFEFEF"/>
          </a:solidFill>
          <a:ln w="114300" cap="flat" cmpd="sng">
            <a:solidFill>
              <a:srgbClr val="FFFFFF"/>
            </a:solidFill>
            <a:prstDash val="solid"/>
            <a:miter lim="8000"/>
            <a:headEnd type="none" w="sm" len="sm"/>
            <a:tailEnd type="none" w="sm" len="sm"/>
          </a:ln>
          <a:effectLst>
            <a:outerShdw blurRad="214313" dist="95250" dir="5400000" algn="bl" rotWithShape="0">
              <a:srgbClr val="000000">
                <a:alpha val="3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8"/>
          <p:cNvGrpSpPr/>
          <p:nvPr/>
        </p:nvGrpSpPr>
        <p:grpSpPr>
          <a:xfrm>
            <a:off x="4414050" y="1316883"/>
            <a:ext cx="315900" cy="98400"/>
            <a:chOff x="4414050" y="1436450"/>
            <a:chExt cx="315900" cy="98400"/>
          </a:xfrm>
        </p:grpSpPr>
        <p:cxnSp>
          <p:nvCxnSpPr>
            <p:cNvPr id="56" name="Google Shape;56;p8"/>
            <p:cNvCxnSpPr/>
            <p:nvPr/>
          </p:nvCxnSpPr>
          <p:spPr>
            <a:xfrm>
              <a:off x="4414050" y="1485650"/>
              <a:ext cx="315900" cy="0"/>
            </a:xfrm>
            <a:prstGeom prst="straightConnector1">
              <a:avLst/>
            </a:prstGeom>
            <a:noFill/>
            <a:ln w="9525" cap="flat" cmpd="sng">
              <a:solidFill>
                <a:schemeClr val="accent2"/>
              </a:solidFill>
              <a:prstDash val="solid"/>
              <a:round/>
              <a:headEnd type="oval" w="med" len="med"/>
              <a:tailEnd type="oval" w="med" len="med"/>
            </a:ln>
          </p:spPr>
        </p:cxnSp>
        <p:sp>
          <p:nvSpPr>
            <p:cNvPr id="57" name="Google Shape;57;p8"/>
            <p:cNvSpPr/>
            <p:nvPr/>
          </p:nvSpPr>
          <p:spPr>
            <a:xfrm>
              <a:off x="4522800" y="1436450"/>
              <a:ext cx="98400" cy="98400"/>
            </a:xfrm>
            <a:prstGeom prst="diamond">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8"/>
          <p:cNvSpPr txBox="1">
            <a:spLocks noGrp="1"/>
          </p:cNvSpPr>
          <p:nvPr>
            <p:ph type="title"/>
          </p:nvPr>
        </p:nvSpPr>
        <p:spPr>
          <a:xfrm>
            <a:off x="902900" y="742300"/>
            <a:ext cx="7338300" cy="607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59" name="Google Shape;59;p8"/>
          <p:cNvSpPr txBox="1">
            <a:spLocks noGrp="1"/>
          </p:cNvSpPr>
          <p:nvPr>
            <p:ph type="body" idx="1"/>
          </p:nvPr>
        </p:nvSpPr>
        <p:spPr>
          <a:xfrm>
            <a:off x="902900" y="1592400"/>
            <a:ext cx="2365200" cy="2865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60" name="Google Shape;60;p8"/>
          <p:cNvSpPr txBox="1">
            <a:spLocks noGrp="1"/>
          </p:cNvSpPr>
          <p:nvPr>
            <p:ph type="body" idx="2"/>
          </p:nvPr>
        </p:nvSpPr>
        <p:spPr>
          <a:xfrm>
            <a:off x="3389475" y="1592400"/>
            <a:ext cx="2365200" cy="2865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61" name="Google Shape;61;p8"/>
          <p:cNvSpPr txBox="1">
            <a:spLocks noGrp="1"/>
          </p:cNvSpPr>
          <p:nvPr>
            <p:ph type="body" idx="3"/>
          </p:nvPr>
        </p:nvSpPr>
        <p:spPr>
          <a:xfrm>
            <a:off x="5876050" y="1592400"/>
            <a:ext cx="2365200" cy="2865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62" name="Google Shape;62;p8"/>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container" type="blank">
  <p:cSld name="BLANK">
    <p:spTree>
      <p:nvGrpSpPr>
        <p:cNvPr id="1" name="Shape 77"/>
        <p:cNvGrpSpPr/>
        <p:nvPr/>
      </p:nvGrpSpPr>
      <p:grpSpPr>
        <a:xfrm>
          <a:off x="0" y="0"/>
          <a:ext cx="0" cy="0"/>
          <a:chOff x="0" y="0"/>
          <a:chExt cx="0" cy="0"/>
        </a:xfrm>
      </p:grpSpPr>
      <p:sp>
        <p:nvSpPr>
          <p:cNvPr id="78" name="Google Shape;78;p11"/>
          <p:cNvSpPr/>
          <p:nvPr/>
        </p:nvSpPr>
        <p:spPr>
          <a:xfrm>
            <a:off x="554700" y="544650"/>
            <a:ext cx="8034600" cy="4054200"/>
          </a:xfrm>
          <a:prstGeom prst="rect">
            <a:avLst/>
          </a:prstGeom>
          <a:solidFill>
            <a:srgbClr val="EFEFEF"/>
          </a:solidFill>
          <a:ln w="114300" cap="flat" cmpd="sng">
            <a:solidFill>
              <a:srgbClr val="FFFFFF"/>
            </a:solidFill>
            <a:prstDash val="solid"/>
            <a:miter lim="8000"/>
            <a:headEnd type="none" w="sm" len="sm"/>
            <a:tailEnd type="none" w="sm" len="sm"/>
          </a:ln>
          <a:effectLst>
            <a:outerShdw blurRad="214313" dist="95250" dir="5400000" algn="bl" rotWithShape="0">
              <a:srgbClr val="000000">
                <a:alpha val="3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116" y="0"/>
                </a:moveTo>
                <a:lnTo>
                  <a:pt x="0" y="1116"/>
                </a:lnTo>
                <a:lnTo>
                  <a:pt x="0" y="1563"/>
                </a:lnTo>
                <a:lnTo>
                  <a:pt x="1563" y="0"/>
                </a:lnTo>
                <a:close/>
                <a:moveTo>
                  <a:pt x="7367" y="0"/>
                </a:moveTo>
                <a:lnTo>
                  <a:pt x="0" y="7367"/>
                </a:lnTo>
                <a:lnTo>
                  <a:pt x="0" y="7813"/>
                </a:lnTo>
                <a:lnTo>
                  <a:pt x="7813" y="0"/>
                </a:lnTo>
                <a:close/>
                <a:moveTo>
                  <a:pt x="13618" y="0"/>
                </a:moveTo>
                <a:lnTo>
                  <a:pt x="0" y="13618"/>
                </a:lnTo>
                <a:lnTo>
                  <a:pt x="0" y="14064"/>
                </a:lnTo>
                <a:lnTo>
                  <a:pt x="14064" y="0"/>
                </a:lnTo>
                <a:close/>
                <a:moveTo>
                  <a:pt x="19869" y="0"/>
                </a:moveTo>
                <a:lnTo>
                  <a:pt x="0" y="19869"/>
                </a:lnTo>
                <a:lnTo>
                  <a:pt x="0" y="20315"/>
                </a:lnTo>
                <a:lnTo>
                  <a:pt x="20315" y="0"/>
                </a:lnTo>
                <a:close/>
                <a:moveTo>
                  <a:pt x="26119" y="0"/>
                </a:moveTo>
                <a:lnTo>
                  <a:pt x="0" y="26119"/>
                </a:lnTo>
                <a:lnTo>
                  <a:pt x="0" y="26566"/>
                </a:lnTo>
                <a:lnTo>
                  <a:pt x="26566" y="0"/>
                </a:lnTo>
                <a:close/>
                <a:moveTo>
                  <a:pt x="32370" y="0"/>
                </a:moveTo>
                <a:lnTo>
                  <a:pt x="0" y="32370"/>
                </a:lnTo>
                <a:lnTo>
                  <a:pt x="0" y="32817"/>
                </a:lnTo>
                <a:lnTo>
                  <a:pt x="32817" y="0"/>
                </a:lnTo>
                <a:close/>
                <a:moveTo>
                  <a:pt x="38621" y="0"/>
                </a:moveTo>
                <a:lnTo>
                  <a:pt x="0" y="38621"/>
                </a:lnTo>
                <a:lnTo>
                  <a:pt x="0" y="39067"/>
                </a:lnTo>
                <a:lnTo>
                  <a:pt x="39067" y="0"/>
                </a:lnTo>
                <a:close/>
                <a:moveTo>
                  <a:pt x="44872" y="0"/>
                </a:moveTo>
                <a:lnTo>
                  <a:pt x="0" y="44872"/>
                </a:lnTo>
                <a:lnTo>
                  <a:pt x="0" y="45318"/>
                </a:lnTo>
                <a:lnTo>
                  <a:pt x="45318" y="0"/>
                </a:lnTo>
                <a:close/>
                <a:moveTo>
                  <a:pt x="51122" y="0"/>
                </a:moveTo>
                <a:lnTo>
                  <a:pt x="0" y="51122"/>
                </a:lnTo>
                <a:lnTo>
                  <a:pt x="0" y="51569"/>
                </a:lnTo>
                <a:lnTo>
                  <a:pt x="51569" y="0"/>
                </a:lnTo>
                <a:close/>
                <a:moveTo>
                  <a:pt x="57373" y="0"/>
                </a:moveTo>
                <a:lnTo>
                  <a:pt x="0" y="57373"/>
                </a:lnTo>
                <a:lnTo>
                  <a:pt x="0" y="57820"/>
                </a:lnTo>
                <a:lnTo>
                  <a:pt x="57820" y="0"/>
                </a:lnTo>
                <a:close/>
                <a:moveTo>
                  <a:pt x="63624" y="0"/>
                </a:moveTo>
                <a:lnTo>
                  <a:pt x="0" y="63624"/>
                </a:lnTo>
                <a:lnTo>
                  <a:pt x="0" y="64070"/>
                </a:lnTo>
                <a:lnTo>
                  <a:pt x="64071" y="0"/>
                </a:lnTo>
                <a:close/>
                <a:moveTo>
                  <a:pt x="69875" y="0"/>
                </a:moveTo>
                <a:lnTo>
                  <a:pt x="0" y="69875"/>
                </a:lnTo>
                <a:lnTo>
                  <a:pt x="0" y="70321"/>
                </a:lnTo>
                <a:lnTo>
                  <a:pt x="70321" y="0"/>
                </a:lnTo>
                <a:close/>
                <a:moveTo>
                  <a:pt x="76126" y="0"/>
                </a:moveTo>
                <a:lnTo>
                  <a:pt x="0" y="76125"/>
                </a:lnTo>
                <a:lnTo>
                  <a:pt x="0" y="76572"/>
                </a:lnTo>
                <a:lnTo>
                  <a:pt x="76572" y="0"/>
                </a:lnTo>
                <a:close/>
                <a:moveTo>
                  <a:pt x="82376" y="0"/>
                </a:moveTo>
                <a:lnTo>
                  <a:pt x="0" y="82376"/>
                </a:lnTo>
                <a:lnTo>
                  <a:pt x="0" y="82823"/>
                </a:lnTo>
                <a:lnTo>
                  <a:pt x="82823" y="0"/>
                </a:lnTo>
                <a:close/>
                <a:moveTo>
                  <a:pt x="88627" y="0"/>
                </a:moveTo>
                <a:lnTo>
                  <a:pt x="0" y="88627"/>
                </a:lnTo>
                <a:lnTo>
                  <a:pt x="0" y="89073"/>
                </a:lnTo>
                <a:lnTo>
                  <a:pt x="89074" y="0"/>
                </a:lnTo>
                <a:close/>
                <a:moveTo>
                  <a:pt x="94878" y="0"/>
                </a:moveTo>
                <a:lnTo>
                  <a:pt x="0" y="94878"/>
                </a:lnTo>
                <a:lnTo>
                  <a:pt x="0" y="95324"/>
                </a:lnTo>
                <a:lnTo>
                  <a:pt x="95324" y="0"/>
                </a:lnTo>
                <a:close/>
                <a:moveTo>
                  <a:pt x="101129" y="0"/>
                </a:moveTo>
                <a:lnTo>
                  <a:pt x="0" y="101128"/>
                </a:lnTo>
                <a:lnTo>
                  <a:pt x="0" y="101575"/>
                </a:lnTo>
                <a:lnTo>
                  <a:pt x="101575" y="0"/>
                </a:lnTo>
                <a:close/>
                <a:moveTo>
                  <a:pt x="107379" y="0"/>
                </a:moveTo>
                <a:lnTo>
                  <a:pt x="0" y="107379"/>
                </a:lnTo>
                <a:lnTo>
                  <a:pt x="0" y="107826"/>
                </a:lnTo>
                <a:lnTo>
                  <a:pt x="107826" y="0"/>
                </a:lnTo>
                <a:close/>
                <a:moveTo>
                  <a:pt x="113630" y="0"/>
                </a:moveTo>
                <a:lnTo>
                  <a:pt x="0" y="113630"/>
                </a:lnTo>
                <a:lnTo>
                  <a:pt x="0" y="114076"/>
                </a:lnTo>
                <a:lnTo>
                  <a:pt x="114077" y="0"/>
                </a:lnTo>
                <a:close/>
                <a:moveTo>
                  <a:pt x="119881" y="0"/>
                </a:moveTo>
                <a:lnTo>
                  <a:pt x="0" y="119881"/>
                </a:lnTo>
                <a:lnTo>
                  <a:pt x="0" y="120327"/>
                </a:lnTo>
                <a:lnTo>
                  <a:pt x="120328" y="0"/>
                </a:lnTo>
                <a:close/>
                <a:moveTo>
                  <a:pt x="126132" y="0"/>
                </a:moveTo>
                <a:lnTo>
                  <a:pt x="0" y="126132"/>
                </a:lnTo>
                <a:lnTo>
                  <a:pt x="0" y="126578"/>
                </a:lnTo>
                <a:lnTo>
                  <a:pt x="126578" y="0"/>
                </a:lnTo>
                <a:close/>
                <a:moveTo>
                  <a:pt x="132383" y="0"/>
                </a:moveTo>
                <a:lnTo>
                  <a:pt x="0" y="132382"/>
                </a:lnTo>
                <a:lnTo>
                  <a:pt x="0" y="132829"/>
                </a:lnTo>
                <a:lnTo>
                  <a:pt x="132829" y="0"/>
                </a:lnTo>
                <a:close/>
                <a:moveTo>
                  <a:pt x="138633" y="0"/>
                </a:moveTo>
                <a:lnTo>
                  <a:pt x="0" y="138633"/>
                </a:lnTo>
                <a:lnTo>
                  <a:pt x="0" y="139080"/>
                </a:lnTo>
                <a:lnTo>
                  <a:pt x="139080" y="0"/>
                </a:lnTo>
                <a:close/>
                <a:moveTo>
                  <a:pt x="144884" y="0"/>
                </a:moveTo>
                <a:lnTo>
                  <a:pt x="0" y="144884"/>
                </a:lnTo>
                <a:lnTo>
                  <a:pt x="0" y="145330"/>
                </a:lnTo>
                <a:lnTo>
                  <a:pt x="145331" y="0"/>
                </a:lnTo>
                <a:close/>
                <a:moveTo>
                  <a:pt x="151135" y="0"/>
                </a:moveTo>
                <a:lnTo>
                  <a:pt x="0" y="151135"/>
                </a:lnTo>
                <a:lnTo>
                  <a:pt x="0" y="151581"/>
                </a:lnTo>
                <a:lnTo>
                  <a:pt x="151581" y="0"/>
                </a:lnTo>
                <a:close/>
                <a:moveTo>
                  <a:pt x="157386" y="0"/>
                </a:moveTo>
                <a:lnTo>
                  <a:pt x="0" y="157385"/>
                </a:lnTo>
                <a:lnTo>
                  <a:pt x="0" y="157832"/>
                </a:lnTo>
                <a:lnTo>
                  <a:pt x="157832" y="0"/>
                </a:lnTo>
                <a:close/>
                <a:moveTo>
                  <a:pt x="163637" y="0"/>
                </a:moveTo>
                <a:lnTo>
                  <a:pt x="2902" y="160734"/>
                </a:lnTo>
                <a:lnTo>
                  <a:pt x="3349" y="160734"/>
                </a:lnTo>
                <a:lnTo>
                  <a:pt x="164083" y="0"/>
                </a:lnTo>
                <a:close/>
                <a:moveTo>
                  <a:pt x="169887" y="0"/>
                </a:moveTo>
                <a:lnTo>
                  <a:pt x="9153" y="160734"/>
                </a:lnTo>
                <a:lnTo>
                  <a:pt x="9599" y="160734"/>
                </a:lnTo>
                <a:lnTo>
                  <a:pt x="170334" y="0"/>
                </a:lnTo>
                <a:close/>
                <a:moveTo>
                  <a:pt x="176138" y="0"/>
                </a:moveTo>
                <a:lnTo>
                  <a:pt x="15404" y="160734"/>
                </a:lnTo>
                <a:lnTo>
                  <a:pt x="15850" y="160734"/>
                </a:lnTo>
                <a:lnTo>
                  <a:pt x="176585" y="0"/>
                </a:lnTo>
                <a:close/>
                <a:moveTo>
                  <a:pt x="182389" y="0"/>
                </a:moveTo>
                <a:lnTo>
                  <a:pt x="21654" y="160734"/>
                </a:lnTo>
                <a:lnTo>
                  <a:pt x="22101" y="160734"/>
                </a:lnTo>
                <a:lnTo>
                  <a:pt x="182835" y="0"/>
                </a:lnTo>
                <a:close/>
                <a:moveTo>
                  <a:pt x="188640" y="0"/>
                </a:moveTo>
                <a:lnTo>
                  <a:pt x="27905" y="160734"/>
                </a:lnTo>
                <a:lnTo>
                  <a:pt x="28352" y="160734"/>
                </a:lnTo>
                <a:lnTo>
                  <a:pt x="189086" y="0"/>
                </a:lnTo>
                <a:close/>
                <a:moveTo>
                  <a:pt x="194890" y="0"/>
                </a:moveTo>
                <a:lnTo>
                  <a:pt x="34156" y="160734"/>
                </a:lnTo>
                <a:lnTo>
                  <a:pt x="34603" y="160734"/>
                </a:lnTo>
                <a:lnTo>
                  <a:pt x="195337" y="0"/>
                </a:lnTo>
                <a:close/>
                <a:moveTo>
                  <a:pt x="201141" y="0"/>
                </a:moveTo>
                <a:lnTo>
                  <a:pt x="40407" y="160734"/>
                </a:lnTo>
                <a:lnTo>
                  <a:pt x="40853" y="160734"/>
                </a:lnTo>
                <a:lnTo>
                  <a:pt x="201588" y="0"/>
                </a:lnTo>
                <a:close/>
                <a:moveTo>
                  <a:pt x="207392" y="0"/>
                </a:moveTo>
                <a:lnTo>
                  <a:pt x="46658" y="160734"/>
                </a:lnTo>
                <a:lnTo>
                  <a:pt x="47104" y="160734"/>
                </a:lnTo>
                <a:lnTo>
                  <a:pt x="207838" y="0"/>
                </a:lnTo>
                <a:close/>
                <a:moveTo>
                  <a:pt x="213643" y="0"/>
                </a:moveTo>
                <a:lnTo>
                  <a:pt x="52908" y="160734"/>
                </a:lnTo>
                <a:lnTo>
                  <a:pt x="53355" y="160734"/>
                </a:lnTo>
                <a:lnTo>
                  <a:pt x="214089" y="0"/>
                </a:lnTo>
                <a:close/>
                <a:moveTo>
                  <a:pt x="219894" y="0"/>
                </a:moveTo>
                <a:lnTo>
                  <a:pt x="59159" y="160734"/>
                </a:lnTo>
                <a:lnTo>
                  <a:pt x="59606" y="160734"/>
                </a:lnTo>
                <a:lnTo>
                  <a:pt x="220340" y="0"/>
                </a:lnTo>
                <a:close/>
                <a:moveTo>
                  <a:pt x="226144" y="0"/>
                </a:moveTo>
                <a:lnTo>
                  <a:pt x="65410" y="160734"/>
                </a:lnTo>
                <a:lnTo>
                  <a:pt x="65856" y="160734"/>
                </a:lnTo>
                <a:lnTo>
                  <a:pt x="226591" y="0"/>
                </a:lnTo>
                <a:close/>
                <a:moveTo>
                  <a:pt x="232395" y="0"/>
                </a:moveTo>
                <a:lnTo>
                  <a:pt x="71661" y="160734"/>
                </a:lnTo>
                <a:lnTo>
                  <a:pt x="72107" y="160734"/>
                </a:lnTo>
                <a:lnTo>
                  <a:pt x="232842" y="0"/>
                </a:lnTo>
                <a:close/>
                <a:moveTo>
                  <a:pt x="238646" y="0"/>
                </a:moveTo>
                <a:lnTo>
                  <a:pt x="77912" y="160734"/>
                </a:lnTo>
                <a:lnTo>
                  <a:pt x="78358" y="160734"/>
                </a:lnTo>
                <a:lnTo>
                  <a:pt x="239092" y="0"/>
                </a:lnTo>
                <a:close/>
                <a:moveTo>
                  <a:pt x="244897" y="0"/>
                </a:moveTo>
                <a:lnTo>
                  <a:pt x="84162" y="160734"/>
                </a:lnTo>
                <a:lnTo>
                  <a:pt x="84609" y="160734"/>
                </a:lnTo>
                <a:lnTo>
                  <a:pt x="245343" y="0"/>
                </a:lnTo>
                <a:close/>
                <a:moveTo>
                  <a:pt x="251147" y="0"/>
                </a:moveTo>
                <a:lnTo>
                  <a:pt x="90413" y="160734"/>
                </a:lnTo>
                <a:lnTo>
                  <a:pt x="90860" y="160734"/>
                </a:lnTo>
                <a:lnTo>
                  <a:pt x="251594" y="0"/>
                </a:lnTo>
                <a:close/>
                <a:moveTo>
                  <a:pt x="257398" y="0"/>
                </a:moveTo>
                <a:lnTo>
                  <a:pt x="96664" y="160734"/>
                </a:lnTo>
                <a:lnTo>
                  <a:pt x="97110" y="160734"/>
                </a:lnTo>
                <a:lnTo>
                  <a:pt x="257845" y="0"/>
                </a:lnTo>
                <a:close/>
                <a:moveTo>
                  <a:pt x="263649" y="0"/>
                </a:moveTo>
                <a:lnTo>
                  <a:pt x="102915" y="160734"/>
                </a:lnTo>
                <a:lnTo>
                  <a:pt x="103361" y="160734"/>
                </a:lnTo>
                <a:lnTo>
                  <a:pt x="264096" y="0"/>
                </a:lnTo>
                <a:close/>
                <a:moveTo>
                  <a:pt x="269900" y="0"/>
                </a:moveTo>
                <a:lnTo>
                  <a:pt x="109165" y="160734"/>
                </a:lnTo>
                <a:lnTo>
                  <a:pt x="109612" y="160734"/>
                </a:lnTo>
                <a:lnTo>
                  <a:pt x="270346" y="0"/>
                </a:lnTo>
                <a:close/>
                <a:moveTo>
                  <a:pt x="276151" y="0"/>
                </a:moveTo>
                <a:lnTo>
                  <a:pt x="115416" y="160734"/>
                </a:lnTo>
                <a:lnTo>
                  <a:pt x="115863" y="160734"/>
                </a:lnTo>
                <a:lnTo>
                  <a:pt x="276597" y="0"/>
                </a:lnTo>
                <a:close/>
                <a:moveTo>
                  <a:pt x="282401" y="0"/>
                </a:moveTo>
                <a:lnTo>
                  <a:pt x="121667" y="160734"/>
                </a:lnTo>
                <a:lnTo>
                  <a:pt x="122113" y="160734"/>
                </a:lnTo>
                <a:lnTo>
                  <a:pt x="282848" y="0"/>
                </a:lnTo>
                <a:close/>
                <a:moveTo>
                  <a:pt x="285750" y="2902"/>
                </a:moveTo>
                <a:lnTo>
                  <a:pt x="127918" y="160734"/>
                </a:lnTo>
                <a:lnTo>
                  <a:pt x="128364" y="160734"/>
                </a:lnTo>
                <a:lnTo>
                  <a:pt x="285750" y="3349"/>
                </a:lnTo>
                <a:lnTo>
                  <a:pt x="285750" y="2902"/>
                </a:lnTo>
                <a:close/>
                <a:moveTo>
                  <a:pt x="285750" y="9153"/>
                </a:moveTo>
                <a:lnTo>
                  <a:pt x="134169" y="160734"/>
                </a:lnTo>
                <a:lnTo>
                  <a:pt x="134615" y="160734"/>
                </a:lnTo>
                <a:lnTo>
                  <a:pt x="285750" y="9599"/>
                </a:lnTo>
                <a:lnTo>
                  <a:pt x="285750" y="9153"/>
                </a:lnTo>
                <a:close/>
                <a:moveTo>
                  <a:pt x="285750" y="15404"/>
                </a:moveTo>
                <a:lnTo>
                  <a:pt x="140419" y="160734"/>
                </a:lnTo>
                <a:lnTo>
                  <a:pt x="140866" y="160734"/>
                </a:lnTo>
                <a:lnTo>
                  <a:pt x="285750" y="15850"/>
                </a:lnTo>
                <a:lnTo>
                  <a:pt x="285750" y="15404"/>
                </a:lnTo>
                <a:close/>
                <a:moveTo>
                  <a:pt x="285750" y="21654"/>
                </a:moveTo>
                <a:lnTo>
                  <a:pt x="146670" y="160734"/>
                </a:lnTo>
                <a:lnTo>
                  <a:pt x="147117" y="160734"/>
                </a:lnTo>
                <a:lnTo>
                  <a:pt x="285750" y="22101"/>
                </a:lnTo>
                <a:lnTo>
                  <a:pt x="285750" y="21654"/>
                </a:lnTo>
                <a:close/>
                <a:moveTo>
                  <a:pt x="285750" y="27905"/>
                </a:moveTo>
                <a:lnTo>
                  <a:pt x="152921" y="160734"/>
                </a:lnTo>
                <a:lnTo>
                  <a:pt x="153367" y="160734"/>
                </a:lnTo>
                <a:lnTo>
                  <a:pt x="285750" y="28352"/>
                </a:lnTo>
                <a:lnTo>
                  <a:pt x="285750" y="27905"/>
                </a:lnTo>
                <a:close/>
                <a:moveTo>
                  <a:pt x="285750" y="34156"/>
                </a:moveTo>
                <a:lnTo>
                  <a:pt x="159172" y="160734"/>
                </a:lnTo>
                <a:lnTo>
                  <a:pt x="159618" y="160734"/>
                </a:lnTo>
                <a:lnTo>
                  <a:pt x="285750" y="34602"/>
                </a:lnTo>
                <a:lnTo>
                  <a:pt x="285750" y="34156"/>
                </a:lnTo>
                <a:close/>
                <a:moveTo>
                  <a:pt x="285750" y="40407"/>
                </a:moveTo>
                <a:lnTo>
                  <a:pt x="165422" y="160734"/>
                </a:lnTo>
                <a:lnTo>
                  <a:pt x="165869" y="160734"/>
                </a:lnTo>
                <a:lnTo>
                  <a:pt x="285750" y="40853"/>
                </a:lnTo>
                <a:lnTo>
                  <a:pt x="285750" y="40407"/>
                </a:lnTo>
                <a:close/>
                <a:moveTo>
                  <a:pt x="285750" y="46658"/>
                </a:moveTo>
                <a:lnTo>
                  <a:pt x="171673" y="160734"/>
                </a:lnTo>
                <a:lnTo>
                  <a:pt x="172120" y="160734"/>
                </a:lnTo>
                <a:lnTo>
                  <a:pt x="285750" y="47104"/>
                </a:lnTo>
                <a:lnTo>
                  <a:pt x="285750" y="46658"/>
                </a:lnTo>
                <a:close/>
                <a:moveTo>
                  <a:pt x="285750" y="52908"/>
                </a:moveTo>
                <a:lnTo>
                  <a:pt x="177924" y="160734"/>
                </a:lnTo>
                <a:lnTo>
                  <a:pt x="178371" y="160734"/>
                </a:lnTo>
                <a:lnTo>
                  <a:pt x="285750" y="53355"/>
                </a:lnTo>
                <a:lnTo>
                  <a:pt x="285750" y="52908"/>
                </a:lnTo>
                <a:close/>
                <a:moveTo>
                  <a:pt x="285750" y="59159"/>
                </a:moveTo>
                <a:lnTo>
                  <a:pt x="184175" y="160734"/>
                </a:lnTo>
                <a:lnTo>
                  <a:pt x="184621" y="160734"/>
                </a:lnTo>
                <a:lnTo>
                  <a:pt x="285750" y="59606"/>
                </a:lnTo>
                <a:lnTo>
                  <a:pt x="285750" y="59159"/>
                </a:lnTo>
                <a:close/>
                <a:moveTo>
                  <a:pt x="285750" y="65410"/>
                </a:moveTo>
                <a:lnTo>
                  <a:pt x="190426" y="160734"/>
                </a:lnTo>
                <a:lnTo>
                  <a:pt x="190872" y="160734"/>
                </a:lnTo>
                <a:lnTo>
                  <a:pt x="285750" y="65856"/>
                </a:lnTo>
                <a:lnTo>
                  <a:pt x="285750" y="65410"/>
                </a:lnTo>
                <a:close/>
                <a:moveTo>
                  <a:pt x="285750" y="71661"/>
                </a:moveTo>
                <a:lnTo>
                  <a:pt x="196676" y="160734"/>
                </a:lnTo>
                <a:lnTo>
                  <a:pt x="197123" y="160734"/>
                </a:lnTo>
                <a:lnTo>
                  <a:pt x="285750" y="72107"/>
                </a:lnTo>
                <a:lnTo>
                  <a:pt x="285750" y="71661"/>
                </a:lnTo>
                <a:close/>
                <a:moveTo>
                  <a:pt x="285750" y="77911"/>
                </a:moveTo>
                <a:lnTo>
                  <a:pt x="202927" y="160734"/>
                </a:lnTo>
                <a:lnTo>
                  <a:pt x="203374" y="160734"/>
                </a:lnTo>
                <a:lnTo>
                  <a:pt x="285750" y="78358"/>
                </a:lnTo>
                <a:lnTo>
                  <a:pt x="285750" y="77911"/>
                </a:lnTo>
                <a:close/>
                <a:moveTo>
                  <a:pt x="285750" y="84162"/>
                </a:moveTo>
                <a:lnTo>
                  <a:pt x="209178" y="160734"/>
                </a:lnTo>
                <a:lnTo>
                  <a:pt x="209624" y="160734"/>
                </a:lnTo>
                <a:lnTo>
                  <a:pt x="285750" y="84609"/>
                </a:lnTo>
                <a:lnTo>
                  <a:pt x="285750" y="84162"/>
                </a:lnTo>
                <a:close/>
                <a:moveTo>
                  <a:pt x="285750" y="90413"/>
                </a:moveTo>
                <a:lnTo>
                  <a:pt x="215429" y="160734"/>
                </a:lnTo>
                <a:lnTo>
                  <a:pt x="215875" y="160734"/>
                </a:lnTo>
                <a:lnTo>
                  <a:pt x="285750" y="90859"/>
                </a:lnTo>
                <a:lnTo>
                  <a:pt x="285750" y="90413"/>
                </a:lnTo>
                <a:close/>
                <a:moveTo>
                  <a:pt x="285750" y="96664"/>
                </a:moveTo>
                <a:lnTo>
                  <a:pt x="221680" y="160734"/>
                </a:lnTo>
                <a:lnTo>
                  <a:pt x="222126" y="160734"/>
                </a:lnTo>
                <a:lnTo>
                  <a:pt x="285750" y="97110"/>
                </a:lnTo>
                <a:lnTo>
                  <a:pt x="285750" y="96664"/>
                </a:lnTo>
                <a:close/>
                <a:moveTo>
                  <a:pt x="285750" y="102914"/>
                </a:moveTo>
                <a:lnTo>
                  <a:pt x="227930" y="160734"/>
                </a:lnTo>
                <a:lnTo>
                  <a:pt x="228377" y="160734"/>
                </a:lnTo>
                <a:lnTo>
                  <a:pt x="285750" y="103361"/>
                </a:lnTo>
                <a:lnTo>
                  <a:pt x="285750" y="102914"/>
                </a:lnTo>
                <a:close/>
                <a:moveTo>
                  <a:pt x="285750" y="109165"/>
                </a:moveTo>
                <a:lnTo>
                  <a:pt x="234181" y="160734"/>
                </a:lnTo>
                <a:lnTo>
                  <a:pt x="234628" y="160734"/>
                </a:lnTo>
                <a:lnTo>
                  <a:pt x="285750" y="109612"/>
                </a:lnTo>
                <a:lnTo>
                  <a:pt x="285750" y="109165"/>
                </a:lnTo>
                <a:close/>
                <a:moveTo>
                  <a:pt x="285750" y="115416"/>
                </a:moveTo>
                <a:lnTo>
                  <a:pt x="240432" y="160734"/>
                </a:lnTo>
                <a:lnTo>
                  <a:pt x="240878" y="160734"/>
                </a:lnTo>
                <a:lnTo>
                  <a:pt x="285750" y="115862"/>
                </a:lnTo>
                <a:lnTo>
                  <a:pt x="285750" y="115416"/>
                </a:lnTo>
                <a:close/>
                <a:moveTo>
                  <a:pt x="285750" y="121667"/>
                </a:moveTo>
                <a:lnTo>
                  <a:pt x="246683" y="160734"/>
                </a:lnTo>
                <a:lnTo>
                  <a:pt x="247129" y="160734"/>
                </a:lnTo>
                <a:lnTo>
                  <a:pt x="285750" y="122113"/>
                </a:lnTo>
                <a:lnTo>
                  <a:pt x="285750" y="121667"/>
                </a:lnTo>
                <a:close/>
                <a:moveTo>
                  <a:pt x="285750" y="127917"/>
                </a:moveTo>
                <a:lnTo>
                  <a:pt x="252933" y="160734"/>
                </a:lnTo>
                <a:lnTo>
                  <a:pt x="253380" y="160734"/>
                </a:lnTo>
                <a:lnTo>
                  <a:pt x="285750" y="128364"/>
                </a:lnTo>
                <a:lnTo>
                  <a:pt x="285750" y="127917"/>
                </a:lnTo>
                <a:close/>
                <a:moveTo>
                  <a:pt x="285750" y="134168"/>
                </a:moveTo>
                <a:lnTo>
                  <a:pt x="259184" y="160734"/>
                </a:lnTo>
                <a:lnTo>
                  <a:pt x="259631" y="160734"/>
                </a:lnTo>
                <a:lnTo>
                  <a:pt x="285750" y="134615"/>
                </a:lnTo>
                <a:lnTo>
                  <a:pt x="285750" y="134168"/>
                </a:lnTo>
                <a:close/>
                <a:moveTo>
                  <a:pt x="285750" y="140419"/>
                </a:moveTo>
                <a:lnTo>
                  <a:pt x="265435" y="160734"/>
                </a:lnTo>
                <a:lnTo>
                  <a:pt x="265881" y="160734"/>
                </a:lnTo>
                <a:lnTo>
                  <a:pt x="285750" y="140865"/>
                </a:lnTo>
                <a:lnTo>
                  <a:pt x="285750" y="140419"/>
                </a:lnTo>
                <a:close/>
                <a:moveTo>
                  <a:pt x="285750" y="146670"/>
                </a:moveTo>
                <a:lnTo>
                  <a:pt x="271686" y="160734"/>
                </a:lnTo>
                <a:lnTo>
                  <a:pt x="272132" y="160734"/>
                </a:lnTo>
                <a:lnTo>
                  <a:pt x="285750" y="147116"/>
                </a:lnTo>
                <a:lnTo>
                  <a:pt x="285750" y="146670"/>
                </a:lnTo>
                <a:close/>
                <a:moveTo>
                  <a:pt x="285750" y="152921"/>
                </a:moveTo>
                <a:lnTo>
                  <a:pt x="277937" y="160734"/>
                </a:lnTo>
                <a:lnTo>
                  <a:pt x="278383" y="160734"/>
                </a:lnTo>
                <a:lnTo>
                  <a:pt x="285750" y="153367"/>
                </a:lnTo>
                <a:lnTo>
                  <a:pt x="285750" y="152921"/>
                </a:lnTo>
                <a:close/>
                <a:moveTo>
                  <a:pt x="285750" y="159171"/>
                </a:moveTo>
                <a:lnTo>
                  <a:pt x="284187" y="160734"/>
                </a:lnTo>
                <a:lnTo>
                  <a:pt x="284634" y="160734"/>
                </a:lnTo>
                <a:lnTo>
                  <a:pt x="285750" y="159618"/>
                </a:lnTo>
                <a:lnTo>
                  <a:pt x="285750" y="15917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902900" y="742300"/>
            <a:ext cx="7338300" cy="6072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dk2"/>
              </a:buClr>
              <a:buSzPts val="1800"/>
              <a:buFont typeface="Vidaloka"/>
              <a:buNone/>
              <a:defRPr sz="1800">
                <a:solidFill>
                  <a:schemeClr val="dk2"/>
                </a:solidFill>
                <a:latin typeface="Vidaloka"/>
                <a:ea typeface="Vidaloka"/>
                <a:cs typeface="Vidaloka"/>
                <a:sym typeface="Vidaloka"/>
              </a:defRPr>
            </a:lvl1pPr>
            <a:lvl2pPr lvl="1" algn="ctr">
              <a:spcBef>
                <a:spcPts val="0"/>
              </a:spcBef>
              <a:spcAft>
                <a:spcPts val="0"/>
              </a:spcAft>
              <a:buClr>
                <a:schemeClr val="dk2"/>
              </a:buClr>
              <a:buSzPts val="1800"/>
              <a:buFont typeface="Vidaloka"/>
              <a:buNone/>
              <a:defRPr sz="1800">
                <a:solidFill>
                  <a:schemeClr val="dk2"/>
                </a:solidFill>
                <a:latin typeface="Vidaloka"/>
                <a:ea typeface="Vidaloka"/>
                <a:cs typeface="Vidaloka"/>
                <a:sym typeface="Vidaloka"/>
              </a:defRPr>
            </a:lvl2pPr>
            <a:lvl3pPr lvl="2" algn="ctr">
              <a:spcBef>
                <a:spcPts val="0"/>
              </a:spcBef>
              <a:spcAft>
                <a:spcPts val="0"/>
              </a:spcAft>
              <a:buClr>
                <a:schemeClr val="dk2"/>
              </a:buClr>
              <a:buSzPts val="1800"/>
              <a:buFont typeface="Vidaloka"/>
              <a:buNone/>
              <a:defRPr sz="1800">
                <a:solidFill>
                  <a:schemeClr val="dk2"/>
                </a:solidFill>
                <a:latin typeface="Vidaloka"/>
                <a:ea typeface="Vidaloka"/>
                <a:cs typeface="Vidaloka"/>
                <a:sym typeface="Vidaloka"/>
              </a:defRPr>
            </a:lvl3pPr>
            <a:lvl4pPr lvl="3" algn="ctr">
              <a:spcBef>
                <a:spcPts val="0"/>
              </a:spcBef>
              <a:spcAft>
                <a:spcPts val="0"/>
              </a:spcAft>
              <a:buClr>
                <a:schemeClr val="dk2"/>
              </a:buClr>
              <a:buSzPts val="1800"/>
              <a:buFont typeface="Vidaloka"/>
              <a:buNone/>
              <a:defRPr sz="1800">
                <a:solidFill>
                  <a:schemeClr val="dk2"/>
                </a:solidFill>
                <a:latin typeface="Vidaloka"/>
                <a:ea typeface="Vidaloka"/>
                <a:cs typeface="Vidaloka"/>
                <a:sym typeface="Vidaloka"/>
              </a:defRPr>
            </a:lvl4pPr>
            <a:lvl5pPr lvl="4" algn="ctr">
              <a:spcBef>
                <a:spcPts val="0"/>
              </a:spcBef>
              <a:spcAft>
                <a:spcPts val="0"/>
              </a:spcAft>
              <a:buClr>
                <a:schemeClr val="dk2"/>
              </a:buClr>
              <a:buSzPts val="1800"/>
              <a:buFont typeface="Vidaloka"/>
              <a:buNone/>
              <a:defRPr sz="1800">
                <a:solidFill>
                  <a:schemeClr val="dk2"/>
                </a:solidFill>
                <a:latin typeface="Vidaloka"/>
                <a:ea typeface="Vidaloka"/>
                <a:cs typeface="Vidaloka"/>
                <a:sym typeface="Vidaloka"/>
              </a:defRPr>
            </a:lvl5pPr>
            <a:lvl6pPr lvl="5" algn="ctr">
              <a:spcBef>
                <a:spcPts val="0"/>
              </a:spcBef>
              <a:spcAft>
                <a:spcPts val="0"/>
              </a:spcAft>
              <a:buClr>
                <a:schemeClr val="dk2"/>
              </a:buClr>
              <a:buSzPts val="1800"/>
              <a:buFont typeface="Vidaloka"/>
              <a:buNone/>
              <a:defRPr sz="1800">
                <a:solidFill>
                  <a:schemeClr val="dk2"/>
                </a:solidFill>
                <a:latin typeface="Vidaloka"/>
                <a:ea typeface="Vidaloka"/>
                <a:cs typeface="Vidaloka"/>
                <a:sym typeface="Vidaloka"/>
              </a:defRPr>
            </a:lvl6pPr>
            <a:lvl7pPr lvl="6" algn="ctr">
              <a:spcBef>
                <a:spcPts val="0"/>
              </a:spcBef>
              <a:spcAft>
                <a:spcPts val="0"/>
              </a:spcAft>
              <a:buClr>
                <a:schemeClr val="dk2"/>
              </a:buClr>
              <a:buSzPts val="1800"/>
              <a:buFont typeface="Vidaloka"/>
              <a:buNone/>
              <a:defRPr sz="1800">
                <a:solidFill>
                  <a:schemeClr val="dk2"/>
                </a:solidFill>
                <a:latin typeface="Vidaloka"/>
                <a:ea typeface="Vidaloka"/>
                <a:cs typeface="Vidaloka"/>
                <a:sym typeface="Vidaloka"/>
              </a:defRPr>
            </a:lvl7pPr>
            <a:lvl8pPr lvl="7" algn="ctr">
              <a:spcBef>
                <a:spcPts val="0"/>
              </a:spcBef>
              <a:spcAft>
                <a:spcPts val="0"/>
              </a:spcAft>
              <a:buClr>
                <a:schemeClr val="dk2"/>
              </a:buClr>
              <a:buSzPts val="1800"/>
              <a:buFont typeface="Vidaloka"/>
              <a:buNone/>
              <a:defRPr sz="1800">
                <a:solidFill>
                  <a:schemeClr val="dk2"/>
                </a:solidFill>
                <a:latin typeface="Vidaloka"/>
                <a:ea typeface="Vidaloka"/>
                <a:cs typeface="Vidaloka"/>
                <a:sym typeface="Vidaloka"/>
              </a:defRPr>
            </a:lvl8pPr>
            <a:lvl9pPr lvl="8" algn="ctr">
              <a:spcBef>
                <a:spcPts val="0"/>
              </a:spcBef>
              <a:spcAft>
                <a:spcPts val="0"/>
              </a:spcAft>
              <a:buClr>
                <a:schemeClr val="dk2"/>
              </a:buClr>
              <a:buSzPts val="1800"/>
              <a:buFont typeface="Vidaloka"/>
              <a:buNone/>
              <a:defRPr sz="1800">
                <a:solidFill>
                  <a:schemeClr val="dk2"/>
                </a:solidFill>
                <a:latin typeface="Vidaloka"/>
                <a:ea typeface="Vidaloka"/>
                <a:cs typeface="Vidaloka"/>
                <a:sym typeface="Vidaloka"/>
              </a:defRPr>
            </a:lvl9pPr>
          </a:lstStyle>
          <a:p>
            <a:endParaRPr/>
          </a:p>
        </p:txBody>
      </p:sp>
      <p:sp>
        <p:nvSpPr>
          <p:cNvPr id="8" name="Google Shape;8;p1"/>
          <p:cNvSpPr txBox="1">
            <a:spLocks noGrp="1"/>
          </p:cNvSpPr>
          <p:nvPr>
            <p:ph type="body" idx="1"/>
          </p:nvPr>
        </p:nvSpPr>
        <p:spPr>
          <a:xfrm>
            <a:off x="902900" y="1598734"/>
            <a:ext cx="7338300" cy="2638500"/>
          </a:xfrm>
          <a:prstGeom prst="rect">
            <a:avLst/>
          </a:prstGeom>
          <a:noFill/>
          <a:ln>
            <a:noFill/>
          </a:ln>
        </p:spPr>
        <p:txBody>
          <a:bodyPr spcFirstLastPara="1" wrap="square" lIns="91425" tIns="91425" rIns="91425" bIns="91425" anchor="t" anchorCtr="0">
            <a:noAutofit/>
          </a:bodyPr>
          <a:lstStyle>
            <a:lvl1pPr marL="457200" lvl="0" indent="-368300">
              <a:spcBef>
                <a:spcPts val="600"/>
              </a:spcBef>
              <a:spcAft>
                <a:spcPts val="0"/>
              </a:spcAft>
              <a:buClr>
                <a:schemeClr val="accent2"/>
              </a:buClr>
              <a:buSzPts val="2200"/>
              <a:buFont typeface="Tinos"/>
              <a:buChar char="⬗"/>
              <a:defRPr sz="2200">
                <a:solidFill>
                  <a:schemeClr val="dk1"/>
                </a:solidFill>
                <a:latin typeface="Tinos"/>
                <a:ea typeface="Tinos"/>
                <a:cs typeface="Tinos"/>
                <a:sym typeface="Tinos"/>
              </a:defRPr>
            </a:lvl1pPr>
            <a:lvl2pPr marL="914400" lvl="1" indent="-368300">
              <a:spcBef>
                <a:spcPts val="0"/>
              </a:spcBef>
              <a:spcAft>
                <a:spcPts val="0"/>
              </a:spcAft>
              <a:buClr>
                <a:schemeClr val="dk1"/>
              </a:buClr>
              <a:buSzPts val="2200"/>
              <a:buFont typeface="Tinos"/>
              <a:buChar char="◇"/>
              <a:defRPr sz="2200">
                <a:solidFill>
                  <a:schemeClr val="dk1"/>
                </a:solidFill>
                <a:latin typeface="Tinos"/>
                <a:ea typeface="Tinos"/>
                <a:cs typeface="Tinos"/>
                <a:sym typeface="Tinos"/>
              </a:defRPr>
            </a:lvl2pPr>
            <a:lvl3pPr marL="1371600" lvl="2" indent="-368300">
              <a:spcBef>
                <a:spcPts val="0"/>
              </a:spcBef>
              <a:spcAft>
                <a:spcPts val="0"/>
              </a:spcAft>
              <a:buClr>
                <a:schemeClr val="dk1"/>
              </a:buClr>
              <a:buSzPts val="2200"/>
              <a:buFont typeface="Tinos"/>
              <a:buChar char="◇"/>
              <a:defRPr sz="2200">
                <a:solidFill>
                  <a:schemeClr val="dk1"/>
                </a:solidFill>
                <a:latin typeface="Tinos"/>
                <a:ea typeface="Tinos"/>
                <a:cs typeface="Tinos"/>
                <a:sym typeface="Tinos"/>
              </a:defRPr>
            </a:lvl3pPr>
            <a:lvl4pPr marL="1828800" lvl="3" indent="-368300">
              <a:spcBef>
                <a:spcPts val="0"/>
              </a:spcBef>
              <a:spcAft>
                <a:spcPts val="0"/>
              </a:spcAft>
              <a:buClr>
                <a:schemeClr val="dk1"/>
              </a:buClr>
              <a:buSzPts val="2200"/>
              <a:buFont typeface="Tinos"/>
              <a:buChar char="◇"/>
              <a:defRPr sz="2200">
                <a:solidFill>
                  <a:schemeClr val="dk1"/>
                </a:solidFill>
                <a:latin typeface="Tinos"/>
                <a:ea typeface="Tinos"/>
                <a:cs typeface="Tinos"/>
                <a:sym typeface="Tinos"/>
              </a:defRPr>
            </a:lvl4pPr>
            <a:lvl5pPr marL="2286000" lvl="4" indent="-368300">
              <a:spcBef>
                <a:spcPts val="0"/>
              </a:spcBef>
              <a:spcAft>
                <a:spcPts val="0"/>
              </a:spcAft>
              <a:buClr>
                <a:schemeClr val="dk1"/>
              </a:buClr>
              <a:buSzPts val="2200"/>
              <a:buFont typeface="Tinos"/>
              <a:buChar char="◇"/>
              <a:defRPr sz="2200">
                <a:solidFill>
                  <a:schemeClr val="dk1"/>
                </a:solidFill>
                <a:latin typeface="Tinos"/>
                <a:ea typeface="Tinos"/>
                <a:cs typeface="Tinos"/>
                <a:sym typeface="Tinos"/>
              </a:defRPr>
            </a:lvl5pPr>
            <a:lvl6pPr marL="2743200" lvl="5" indent="-368300">
              <a:spcBef>
                <a:spcPts val="0"/>
              </a:spcBef>
              <a:spcAft>
                <a:spcPts val="0"/>
              </a:spcAft>
              <a:buClr>
                <a:schemeClr val="dk1"/>
              </a:buClr>
              <a:buSzPts val="2200"/>
              <a:buFont typeface="Tinos"/>
              <a:buChar char="◇"/>
              <a:defRPr sz="2200">
                <a:solidFill>
                  <a:schemeClr val="dk1"/>
                </a:solidFill>
                <a:latin typeface="Tinos"/>
                <a:ea typeface="Tinos"/>
                <a:cs typeface="Tinos"/>
                <a:sym typeface="Tinos"/>
              </a:defRPr>
            </a:lvl6pPr>
            <a:lvl7pPr marL="3200400" lvl="6" indent="-368300">
              <a:spcBef>
                <a:spcPts val="0"/>
              </a:spcBef>
              <a:spcAft>
                <a:spcPts val="0"/>
              </a:spcAft>
              <a:buClr>
                <a:schemeClr val="dk1"/>
              </a:buClr>
              <a:buSzPts val="2200"/>
              <a:buFont typeface="Tinos"/>
              <a:buChar char="◇"/>
              <a:defRPr sz="2200">
                <a:solidFill>
                  <a:schemeClr val="dk1"/>
                </a:solidFill>
                <a:latin typeface="Tinos"/>
                <a:ea typeface="Tinos"/>
                <a:cs typeface="Tinos"/>
                <a:sym typeface="Tinos"/>
              </a:defRPr>
            </a:lvl7pPr>
            <a:lvl8pPr marL="3657600" lvl="7" indent="-368300">
              <a:spcBef>
                <a:spcPts val="0"/>
              </a:spcBef>
              <a:spcAft>
                <a:spcPts val="0"/>
              </a:spcAft>
              <a:buClr>
                <a:schemeClr val="dk1"/>
              </a:buClr>
              <a:buSzPts val="2200"/>
              <a:buFont typeface="Tinos"/>
              <a:buChar char="◇"/>
              <a:defRPr sz="2200">
                <a:solidFill>
                  <a:schemeClr val="dk1"/>
                </a:solidFill>
                <a:latin typeface="Tinos"/>
                <a:ea typeface="Tinos"/>
                <a:cs typeface="Tinos"/>
                <a:sym typeface="Tinos"/>
              </a:defRPr>
            </a:lvl8pPr>
            <a:lvl9pPr marL="4114800" lvl="8" indent="-368300">
              <a:spcBef>
                <a:spcPts val="0"/>
              </a:spcBef>
              <a:spcAft>
                <a:spcPts val="0"/>
              </a:spcAft>
              <a:buClr>
                <a:schemeClr val="dk1"/>
              </a:buClr>
              <a:buSzPts val="2200"/>
              <a:buFont typeface="Tinos"/>
              <a:buChar char="◇"/>
              <a:defRPr sz="2200">
                <a:solidFill>
                  <a:schemeClr val="dk1"/>
                </a:solidFill>
                <a:latin typeface="Tinos"/>
                <a:ea typeface="Tinos"/>
                <a:cs typeface="Tinos"/>
                <a:sym typeface="Tinos"/>
              </a:defRPr>
            </a:lvl9pPr>
          </a:lstStyle>
          <a:p>
            <a:endParaRPr/>
          </a:p>
        </p:txBody>
      </p:sp>
      <p:sp>
        <p:nvSpPr>
          <p:cNvPr id="9" name="Google Shape;9;p1"/>
          <p:cNvSpPr txBox="1">
            <a:spLocks noGrp="1"/>
          </p:cNvSpPr>
          <p:nvPr>
            <p:ph type="sldNum" idx="12"/>
          </p:nvPr>
        </p:nvSpPr>
        <p:spPr>
          <a:xfrm>
            <a:off x="50" y="4645875"/>
            <a:ext cx="9144000" cy="497700"/>
          </a:xfrm>
          <a:prstGeom prst="rect">
            <a:avLst/>
          </a:prstGeom>
          <a:noFill/>
          <a:ln>
            <a:noFill/>
          </a:ln>
        </p:spPr>
        <p:txBody>
          <a:bodyPr spcFirstLastPara="1" wrap="square" lIns="91425" tIns="91425" rIns="91425" bIns="91425" anchor="ctr" anchorCtr="0">
            <a:noAutofit/>
          </a:bodyPr>
          <a:lstStyle>
            <a:lvl1pPr lvl="0" algn="ctr">
              <a:buNone/>
              <a:defRPr sz="1300">
                <a:solidFill>
                  <a:schemeClr val="lt1"/>
                </a:solidFill>
                <a:latin typeface="Vidaloka"/>
                <a:ea typeface="Vidaloka"/>
                <a:cs typeface="Vidaloka"/>
                <a:sym typeface="Vidaloka"/>
              </a:defRPr>
            </a:lvl1pPr>
            <a:lvl2pPr lvl="1" algn="ctr">
              <a:buNone/>
              <a:defRPr sz="1300">
                <a:solidFill>
                  <a:schemeClr val="lt1"/>
                </a:solidFill>
                <a:latin typeface="Vidaloka"/>
                <a:ea typeface="Vidaloka"/>
                <a:cs typeface="Vidaloka"/>
                <a:sym typeface="Vidaloka"/>
              </a:defRPr>
            </a:lvl2pPr>
            <a:lvl3pPr lvl="2" algn="ctr">
              <a:buNone/>
              <a:defRPr sz="1300">
                <a:solidFill>
                  <a:schemeClr val="lt1"/>
                </a:solidFill>
                <a:latin typeface="Vidaloka"/>
                <a:ea typeface="Vidaloka"/>
                <a:cs typeface="Vidaloka"/>
                <a:sym typeface="Vidaloka"/>
              </a:defRPr>
            </a:lvl3pPr>
            <a:lvl4pPr lvl="3" algn="ctr">
              <a:buNone/>
              <a:defRPr sz="1300">
                <a:solidFill>
                  <a:schemeClr val="lt1"/>
                </a:solidFill>
                <a:latin typeface="Vidaloka"/>
                <a:ea typeface="Vidaloka"/>
                <a:cs typeface="Vidaloka"/>
                <a:sym typeface="Vidaloka"/>
              </a:defRPr>
            </a:lvl4pPr>
            <a:lvl5pPr lvl="4" algn="ctr">
              <a:buNone/>
              <a:defRPr sz="1300">
                <a:solidFill>
                  <a:schemeClr val="lt1"/>
                </a:solidFill>
                <a:latin typeface="Vidaloka"/>
                <a:ea typeface="Vidaloka"/>
                <a:cs typeface="Vidaloka"/>
                <a:sym typeface="Vidaloka"/>
              </a:defRPr>
            </a:lvl5pPr>
            <a:lvl6pPr lvl="5" algn="ctr">
              <a:buNone/>
              <a:defRPr sz="1300">
                <a:solidFill>
                  <a:schemeClr val="lt1"/>
                </a:solidFill>
                <a:latin typeface="Vidaloka"/>
                <a:ea typeface="Vidaloka"/>
                <a:cs typeface="Vidaloka"/>
                <a:sym typeface="Vidaloka"/>
              </a:defRPr>
            </a:lvl6pPr>
            <a:lvl7pPr lvl="6" algn="ctr">
              <a:buNone/>
              <a:defRPr sz="1300">
                <a:solidFill>
                  <a:schemeClr val="lt1"/>
                </a:solidFill>
                <a:latin typeface="Vidaloka"/>
                <a:ea typeface="Vidaloka"/>
                <a:cs typeface="Vidaloka"/>
                <a:sym typeface="Vidaloka"/>
              </a:defRPr>
            </a:lvl7pPr>
            <a:lvl8pPr lvl="7" algn="ctr">
              <a:buNone/>
              <a:defRPr sz="1300">
                <a:solidFill>
                  <a:schemeClr val="lt1"/>
                </a:solidFill>
                <a:latin typeface="Vidaloka"/>
                <a:ea typeface="Vidaloka"/>
                <a:cs typeface="Vidaloka"/>
                <a:sym typeface="Vidaloka"/>
              </a:defRPr>
            </a:lvl8pPr>
            <a:lvl9pPr lvl="8" algn="ctr">
              <a:buNone/>
              <a:defRPr sz="1300">
                <a:solidFill>
                  <a:schemeClr val="lt1"/>
                </a:solidFill>
                <a:latin typeface="Vidaloka"/>
                <a:ea typeface="Vidaloka"/>
                <a:cs typeface="Vidaloka"/>
                <a:sym typeface="Vidaloka"/>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EF4CF6-05DC-4735-A60B-CF6053A3A18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a:t>
            </a:fld>
            <a:endParaRPr lang="en"/>
          </a:p>
        </p:txBody>
      </p:sp>
      <p:pic>
        <p:nvPicPr>
          <p:cNvPr id="3" name="Picture 2">
            <a:extLst>
              <a:ext uri="{FF2B5EF4-FFF2-40B4-BE49-F238E27FC236}">
                <a16:creationId xmlns:a16="http://schemas.microsoft.com/office/drawing/2014/main" id="{71D672E1-4DE3-4E3D-99E4-5F98AF711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393" y="558142"/>
            <a:ext cx="2854539" cy="880797"/>
          </a:xfrm>
          <a:prstGeom prst="rect">
            <a:avLst/>
          </a:prstGeom>
        </p:spPr>
      </p:pic>
      <p:sp>
        <p:nvSpPr>
          <p:cNvPr id="4" name="TextBox 3">
            <a:extLst>
              <a:ext uri="{FF2B5EF4-FFF2-40B4-BE49-F238E27FC236}">
                <a16:creationId xmlns:a16="http://schemas.microsoft.com/office/drawing/2014/main" id="{6ED556B8-02C4-45E2-B1EA-D2A88D00880F}"/>
              </a:ext>
            </a:extLst>
          </p:cNvPr>
          <p:cNvSpPr txBox="1"/>
          <p:nvPr/>
        </p:nvSpPr>
        <p:spPr>
          <a:xfrm>
            <a:off x="602512" y="1786920"/>
            <a:ext cx="7478232" cy="2185214"/>
          </a:xfrm>
          <a:prstGeom prst="rect">
            <a:avLst/>
          </a:prstGeom>
          <a:noFill/>
        </p:spPr>
        <p:txBody>
          <a:bodyPr wrap="square" rtlCol="0">
            <a:spAutoFit/>
          </a:bodyPr>
          <a:lstStyle/>
          <a:p>
            <a:pPr algn="ctr"/>
            <a:r>
              <a:rPr lang="en-US" sz="3200" spc="-5" dirty="0">
                <a:solidFill>
                  <a:schemeClr val="accent3">
                    <a:lumMod val="50000"/>
                  </a:schemeClr>
                </a:solidFill>
                <a:latin typeface="Vidaloka" panose="020B0604020202020204" charset="0"/>
                <a:cs typeface="Times New Roman"/>
              </a:rPr>
              <a:t>Department of Computer Applications</a:t>
            </a:r>
            <a:br>
              <a:rPr lang="en-US" sz="3200" spc="-5" dirty="0">
                <a:solidFill>
                  <a:srgbClr val="FF9900"/>
                </a:solidFill>
                <a:latin typeface="Times New Roman"/>
                <a:cs typeface="Times New Roman"/>
              </a:rPr>
            </a:br>
            <a:r>
              <a:rPr lang="en-US" sz="3200" spc="-5" dirty="0">
                <a:solidFill>
                  <a:srgbClr val="FF9900"/>
                </a:solidFill>
                <a:latin typeface="Times New Roman"/>
                <a:cs typeface="Times New Roman"/>
              </a:rPr>
              <a:t>   </a:t>
            </a:r>
            <a:r>
              <a:rPr lang="en-US" sz="2000" spc="-5" dirty="0">
                <a:solidFill>
                  <a:schemeClr val="tx1"/>
                </a:solidFill>
                <a:latin typeface="Times New Roman"/>
                <a:cs typeface="Times New Roman"/>
              </a:rPr>
              <a:t>Presents</a:t>
            </a:r>
          </a:p>
          <a:p>
            <a:pPr algn="ctr"/>
            <a:endParaRPr lang="en-US" sz="2000" spc="-5" dirty="0">
              <a:solidFill>
                <a:schemeClr val="tx1"/>
              </a:solidFill>
              <a:latin typeface="Times New Roman"/>
              <a:cs typeface="Times New Roman"/>
            </a:endParaRPr>
          </a:p>
          <a:p>
            <a:pPr algn="ctr"/>
            <a:r>
              <a:rPr lang="en-US" sz="2000" b="1" spc="-5" dirty="0">
                <a:solidFill>
                  <a:schemeClr val="tx1"/>
                </a:solidFill>
                <a:latin typeface="Times New Roman"/>
                <a:cs typeface="Times New Roman"/>
              </a:rPr>
              <a:t>MINI PROJECT</a:t>
            </a:r>
            <a:endParaRPr lang="en-US" sz="3200" b="1" dirty="0"/>
          </a:p>
          <a:p>
            <a:endParaRPr lang="en-IN" sz="3200" dirty="0"/>
          </a:p>
        </p:txBody>
      </p:sp>
    </p:spTree>
    <p:extLst>
      <p:ext uri="{BB962C8B-B14F-4D97-AF65-F5344CB8AC3E}">
        <p14:creationId xmlns:p14="http://schemas.microsoft.com/office/powerpoint/2010/main" val="2722581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Conclusion</a:t>
            </a:r>
          </a:p>
        </p:txBody>
      </p:sp>
      <p:sp>
        <p:nvSpPr>
          <p:cNvPr id="4" name="Text Placeholder 3"/>
          <p:cNvSpPr>
            <a:spLocks noGrp="1"/>
          </p:cNvSpPr>
          <p:nvPr>
            <p:ph type="body" idx="2"/>
          </p:nvPr>
        </p:nvSpPr>
        <p:spPr>
          <a:xfrm>
            <a:off x="702733" y="1592400"/>
            <a:ext cx="7713134" cy="2865000"/>
          </a:xfrm>
        </p:spPr>
        <p:txBody>
          <a:bodyPr/>
          <a:lstStyle/>
          <a:p>
            <a:pPr>
              <a:buFont typeface="Wingdings" panose="05000000000000000000" pitchFamily="2" charset="2"/>
              <a:buChar char="Ø"/>
            </a:pPr>
            <a:r>
              <a:rPr lang="en-US" sz="1800" dirty="0"/>
              <a:t>Our website Pantry2Plate is the complete solution for all the cooking related problems.</a:t>
            </a:r>
          </a:p>
          <a:p>
            <a:pPr>
              <a:buFont typeface="Wingdings" panose="05000000000000000000" pitchFamily="2" charset="2"/>
              <a:buChar char="Ø"/>
            </a:pPr>
            <a:endParaRPr lang="en-US" sz="1800" dirty="0"/>
          </a:p>
          <a:p>
            <a:pPr>
              <a:buFont typeface="Wingdings" panose="05000000000000000000" pitchFamily="2" charset="2"/>
              <a:buChar char="Ø"/>
            </a:pPr>
            <a:r>
              <a:rPr lang="en-US" sz="1800" dirty="0"/>
              <a:t>These all features will be provided in a single platform which will be very beneficial and time saving for all.</a:t>
            </a:r>
          </a:p>
          <a:p>
            <a:pPr>
              <a:buFont typeface="Wingdings" panose="05000000000000000000" pitchFamily="2" charset="2"/>
              <a:buChar char="Ø"/>
            </a:pPr>
            <a:endParaRPr lang="en-US" sz="1800" dirty="0"/>
          </a:p>
          <a:p>
            <a:pPr>
              <a:buFont typeface="Wingdings" panose="05000000000000000000" pitchFamily="2" charset="2"/>
              <a:buChar char="Ø"/>
            </a:pPr>
            <a:r>
              <a:rPr lang="en-US" sz="1800" dirty="0"/>
              <a:t>So, create a free account and save your ingredients and preferences and make My Pantry a part of your kitchen routine!</a:t>
            </a:r>
          </a:p>
          <a:p>
            <a:pPr>
              <a:buFont typeface="Wingdings" panose="05000000000000000000" pitchFamily="2" charset="2"/>
              <a:buChar char="Ø"/>
            </a:pPr>
            <a:endParaRPr lang="en-US" sz="1800" dirty="0"/>
          </a:p>
          <a:p>
            <a:pPr>
              <a:buFont typeface="Wingdings" panose="05000000000000000000" pitchFamily="2" charset="2"/>
              <a:buChar char="Ø"/>
            </a:pPr>
            <a:endParaRPr lang="en-US" sz="1800" dirty="0"/>
          </a:p>
        </p:txBody>
      </p:sp>
      <p:sp>
        <p:nvSpPr>
          <p:cNvPr id="6" name="Slide Number Placeholder 5"/>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682262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7"/>
          <p:cNvSpPr txBox="1">
            <a:spLocks noGrp="1"/>
          </p:cNvSpPr>
          <p:nvPr>
            <p:ph type="title"/>
          </p:nvPr>
        </p:nvSpPr>
        <p:spPr>
          <a:xfrm>
            <a:off x="902900" y="742300"/>
            <a:ext cx="7338300" cy="60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References</a:t>
            </a:r>
            <a:endParaRPr sz="2400" dirty="0"/>
          </a:p>
        </p:txBody>
      </p:sp>
      <p:sp>
        <p:nvSpPr>
          <p:cNvPr id="334" name="Google Shape;334;p37"/>
          <p:cNvSpPr txBox="1">
            <a:spLocks noGrp="1"/>
          </p:cNvSpPr>
          <p:nvPr>
            <p:ph type="body" idx="1"/>
          </p:nvPr>
        </p:nvSpPr>
        <p:spPr>
          <a:xfrm>
            <a:off x="902900" y="1598734"/>
            <a:ext cx="7338300" cy="2638500"/>
          </a:xfrm>
          <a:prstGeom prst="rect">
            <a:avLst/>
          </a:prstGeom>
        </p:spPr>
        <p:txBody>
          <a:bodyPr spcFirstLastPara="1" wrap="square" lIns="91425" tIns="91425" rIns="91425" bIns="91425" anchor="t" anchorCtr="0">
            <a:noAutofit/>
          </a:bodyPr>
          <a:lstStyle/>
          <a:p>
            <a:pPr marL="342900" indent="-342900">
              <a:buFont typeface="Wingdings" panose="05000000000000000000" pitchFamily="2" charset="2"/>
              <a:buChar char="Ø"/>
            </a:pPr>
            <a:r>
              <a:rPr lang="en-US" dirty="0">
                <a:solidFill>
                  <a:schemeClr val="accent2"/>
                </a:solidFill>
              </a:rPr>
              <a:t>https://www.google.com</a:t>
            </a:r>
          </a:p>
          <a:p>
            <a:pPr marL="342900" indent="-342900">
              <a:buFont typeface="Wingdings" panose="05000000000000000000" pitchFamily="2" charset="2"/>
              <a:buChar char="Ø"/>
            </a:pPr>
            <a:endParaRPr lang="en-US" dirty="0">
              <a:solidFill>
                <a:schemeClr val="accent2"/>
              </a:solidFill>
            </a:endParaRPr>
          </a:p>
          <a:p>
            <a:pPr marL="342900" indent="-342900">
              <a:buFont typeface="Wingdings" panose="05000000000000000000" pitchFamily="2" charset="2"/>
              <a:buChar char="Ø"/>
            </a:pPr>
            <a:r>
              <a:rPr lang="en-US" dirty="0">
                <a:solidFill>
                  <a:schemeClr val="accent2"/>
                </a:solidFill>
              </a:rPr>
              <a:t>https://www.lucidchart.com</a:t>
            </a:r>
          </a:p>
          <a:p>
            <a:pPr marL="0" indent="0">
              <a:buNone/>
            </a:pPr>
            <a:endParaRPr lang="en-US" dirty="0">
              <a:solidFill>
                <a:schemeClr val="accent2"/>
              </a:solidFill>
            </a:endParaRPr>
          </a:p>
          <a:p>
            <a:pPr marL="342900" indent="-342900">
              <a:buFont typeface="Wingdings" panose="05000000000000000000" pitchFamily="2" charset="2"/>
              <a:buChar char="Ø"/>
            </a:pPr>
            <a:endParaRPr lang="en-US" dirty="0">
              <a:solidFill>
                <a:schemeClr val="accent2"/>
              </a:solidFill>
            </a:endParaRPr>
          </a:p>
          <a:p>
            <a:pPr marL="342900" indent="-342900">
              <a:buFont typeface="Wingdings" panose="05000000000000000000" pitchFamily="2" charset="2"/>
              <a:buChar char="Ø"/>
            </a:pPr>
            <a:endParaRPr dirty="0">
              <a:solidFill>
                <a:schemeClr val="accent2"/>
              </a:solidFill>
            </a:endParaRPr>
          </a:p>
        </p:txBody>
      </p:sp>
      <p:sp>
        <p:nvSpPr>
          <p:cNvPr id="335" name="Google Shape;335;p37"/>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6"/>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327" name="Google Shape;327;p36"/>
          <p:cNvSpPr txBox="1">
            <a:spLocks noGrp="1"/>
          </p:cNvSpPr>
          <p:nvPr>
            <p:ph type="ctrTitle" idx="4294967295"/>
          </p:nvPr>
        </p:nvSpPr>
        <p:spPr>
          <a:xfrm>
            <a:off x="1309017" y="2110500"/>
            <a:ext cx="6593700" cy="74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solidFill>
                  <a:schemeClr val="accent2"/>
                </a:solidFill>
              </a:rPr>
              <a:t>Thank You!</a:t>
            </a:r>
            <a:endParaRPr sz="4800" dirty="0">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3083442" y="1206625"/>
            <a:ext cx="2977115" cy="273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Pantry2Plate</a:t>
            </a:r>
            <a:endParaRPr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902900" y="742300"/>
            <a:ext cx="7338300" cy="60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3200" dirty="0"/>
              <a:t>Presented By</a:t>
            </a:r>
            <a:endParaRPr sz="3200" dirty="0"/>
          </a:p>
        </p:txBody>
      </p:sp>
      <p:sp>
        <p:nvSpPr>
          <p:cNvPr id="101" name="Google Shape;101;p15"/>
          <p:cNvSpPr txBox="1">
            <a:spLocks noGrp="1"/>
          </p:cNvSpPr>
          <p:nvPr>
            <p:ph type="body" idx="1"/>
          </p:nvPr>
        </p:nvSpPr>
        <p:spPr>
          <a:xfrm>
            <a:off x="902825" y="1600600"/>
            <a:ext cx="5639742" cy="1900800"/>
          </a:xfrm>
          <a:prstGeom prst="rect">
            <a:avLst/>
          </a:prstGeom>
        </p:spPr>
        <p:txBody>
          <a:bodyPr spcFirstLastPara="1" wrap="square" lIns="91425" tIns="91425" rIns="91425" bIns="91425" anchor="t" anchorCtr="0">
            <a:noAutofit/>
          </a:bodyPr>
          <a:lstStyle/>
          <a:p>
            <a:pPr marL="285750" indent="-285750">
              <a:buClr>
                <a:schemeClr val="dk1"/>
              </a:buClr>
              <a:buSzPts val="1100"/>
              <a:buFont typeface="Wingdings" panose="05000000000000000000" pitchFamily="2" charset="2"/>
              <a:buChar char="Ø"/>
            </a:pPr>
            <a:r>
              <a:rPr lang="en-IN" sz="2400" dirty="0">
                <a:solidFill>
                  <a:schemeClr val="tx1">
                    <a:lumMod val="50000"/>
                  </a:schemeClr>
                </a:solidFill>
              </a:rPr>
              <a:t>Tanuj Tayal(2200290140157)</a:t>
            </a:r>
          </a:p>
          <a:p>
            <a:pPr marL="285750" indent="-285750">
              <a:buClr>
                <a:schemeClr val="dk1"/>
              </a:buClr>
              <a:buSzPts val="1100"/>
              <a:buFont typeface="Wingdings" panose="05000000000000000000" pitchFamily="2" charset="2"/>
              <a:buChar char="Ø"/>
            </a:pPr>
            <a:r>
              <a:rPr lang="en-IN" sz="2400" dirty="0">
                <a:solidFill>
                  <a:schemeClr val="tx1">
                    <a:lumMod val="50000"/>
                  </a:schemeClr>
                </a:solidFill>
              </a:rPr>
              <a:t>Vikas </a:t>
            </a:r>
            <a:r>
              <a:rPr lang="en-IN" sz="2400">
                <a:solidFill>
                  <a:schemeClr val="tx1">
                    <a:lumMod val="50000"/>
                  </a:schemeClr>
                </a:solidFill>
              </a:rPr>
              <a:t>Kumar Gupta(2200290140176)</a:t>
            </a:r>
            <a:endParaRPr lang="en-IN" sz="2400" dirty="0">
              <a:solidFill>
                <a:schemeClr val="tx1">
                  <a:lumMod val="50000"/>
                </a:schemeClr>
              </a:solidFill>
            </a:endParaRPr>
          </a:p>
        </p:txBody>
      </p:sp>
      <p:sp>
        <p:nvSpPr>
          <p:cNvPr id="103" name="Google Shape;103;p15"/>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8068C-EAD8-429C-8FBE-3D30BA1EDB33}"/>
              </a:ext>
            </a:extLst>
          </p:cNvPr>
          <p:cNvSpPr>
            <a:spLocks noGrp="1"/>
          </p:cNvSpPr>
          <p:nvPr>
            <p:ph type="title"/>
          </p:nvPr>
        </p:nvSpPr>
        <p:spPr/>
        <p:txBody>
          <a:bodyPr/>
          <a:lstStyle/>
          <a:p>
            <a:r>
              <a:rPr lang="en-IN" sz="3200" dirty="0"/>
              <a:t>Objective</a:t>
            </a:r>
          </a:p>
        </p:txBody>
      </p:sp>
      <p:sp>
        <p:nvSpPr>
          <p:cNvPr id="3" name="Text Placeholder 2">
            <a:extLst>
              <a:ext uri="{FF2B5EF4-FFF2-40B4-BE49-F238E27FC236}">
                <a16:creationId xmlns:a16="http://schemas.microsoft.com/office/drawing/2014/main" id="{71FF1EF7-EA23-468E-A952-1E04AE6FCB09}"/>
              </a:ext>
            </a:extLst>
          </p:cNvPr>
          <p:cNvSpPr>
            <a:spLocks noGrp="1"/>
          </p:cNvSpPr>
          <p:nvPr>
            <p:ph type="body" idx="1"/>
          </p:nvPr>
        </p:nvSpPr>
        <p:spPr>
          <a:xfrm>
            <a:off x="1261730" y="1600600"/>
            <a:ext cx="6514213" cy="2659512"/>
          </a:xfrm>
        </p:spPr>
        <p:txBody>
          <a:bodyPr/>
          <a:lstStyle/>
          <a:p>
            <a:pPr marL="114300" indent="0">
              <a:buNone/>
            </a:pPr>
            <a:r>
              <a:rPr lang="en-US" sz="2000" dirty="0"/>
              <a:t>P2P is a recipe search engine with a goal of helping people who cook from home with an easy to use search tool by using ingredients they have at home and getting recipes that match. Users of My Pantry simply input the ingredients they have at home and then recipes are displayed broken down into categories.</a:t>
            </a:r>
            <a:endParaRPr lang="en-IN" sz="2000" dirty="0"/>
          </a:p>
        </p:txBody>
      </p:sp>
      <p:sp>
        <p:nvSpPr>
          <p:cNvPr id="5" name="Slide Number Placeholder 4">
            <a:extLst>
              <a:ext uri="{FF2B5EF4-FFF2-40B4-BE49-F238E27FC236}">
                <a16:creationId xmlns:a16="http://schemas.microsoft.com/office/drawing/2014/main" id="{B19FAC27-8C3B-4983-8A11-867101533FB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515815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Project Scope</a:t>
            </a:r>
          </a:p>
        </p:txBody>
      </p:sp>
      <p:sp>
        <p:nvSpPr>
          <p:cNvPr id="4" name="Text Placeholder 3"/>
          <p:cNvSpPr>
            <a:spLocks noGrp="1"/>
          </p:cNvSpPr>
          <p:nvPr>
            <p:ph type="body" idx="2"/>
          </p:nvPr>
        </p:nvSpPr>
        <p:spPr>
          <a:xfrm>
            <a:off x="2528713" y="1202267"/>
            <a:ext cx="3863620" cy="2192867"/>
          </a:xfrm>
        </p:spPr>
        <p:txBody>
          <a:bodyPr/>
          <a:lstStyle/>
          <a:p>
            <a:pPr marL="114300" indent="0">
              <a:buNone/>
            </a:pPr>
            <a:endParaRPr lang="en-US" sz="2000" dirty="0"/>
          </a:p>
          <a:p>
            <a:pPr>
              <a:buFont typeface="Wingdings" panose="05000000000000000000" pitchFamily="2" charset="2"/>
              <a:buChar char="Ø"/>
            </a:pPr>
            <a:r>
              <a:rPr lang="en-US" sz="2000" dirty="0"/>
              <a:t>Good Health and Well-being</a:t>
            </a:r>
          </a:p>
          <a:p>
            <a:pPr>
              <a:buFont typeface="Wingdings" panose="05000000000000000000" pitchFamily="2" charset="2"/>
              <a:buChar char="Ø"/>
            </a:pPr>
            <a:r>
              <a:rPr lang="en-US" sz="2000" dirty="0"/>
              <a:t>Easy to use</a:t>
            </a:r>
          </a:p>
          <a:p>
            <a:pPr>
              <a:buFont typeface="Wingdings" panose="05000000000000000000" pitchFamily="2" charset="2"/>
              <a:buChar char="Ø"/>
            </a:pPr>
            <a:r>
              <a:rPr lang="en-US" sz="2000" dirty="0"/>
              <a:t>Free of cost</a:t>
            </a:r>
          </a:p>
          <a:p>
            <a:pPr>
              <a:buFont typeface="Wingdings" panose="05000000000000000000" pitchFamily="2" charset="2"/>
              <a:buChar char="Ø"/>
            </a:pPr>
            <a:r>
              <a:rPr lang="en-US" sz="2000" dirty="0"/>
              <a:t>Save time &amp; money</a:t>
            </a:r>
          </a:p>
          <a:p>
            <a:pPr>
              <a:buFont typeface="Wingdings" panose="05000000000000000000" pitchFamily="2" charset="2"/>
              <a:buChar char="Ø"/>
            </a:pPr>
            <a:r>
              <a:rPr lang="en-IN" sz="2000" dirty="0"/>
              <a:t>Available 24*7</a:t>
            </a:r>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p:txBody>
      </p:sp>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601731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131500" y="1048025"/>
            <a:ext cx="7338300" cy="507987"/>
          </a:xfrm>
          <a:prstGeom prst="rect">
            <a:avLst/>
          </a:prstGeom>
        </p:spPr>
        <p:txBody>
          <a:bodyPr spcFirstLastPara="1" wrap="square" lIns="91425" tIns="91425" rIns="91425" bIns="91425" anchor="b" anchorCtr="0">
            <a:noAutofit/>
          </a:bodyPr>
          <a:lstStyle/>
          <a:p>
            <a:r>
              <a:rPr lang="en-US" sz="2400" dirty="0"/>
              <a:t>Project description</a:t>
            </a:r>
            <a:br>
              <a:rPr lang="en-US" dirty="0"/>
            </a:br>
            <a:endParaRPr dirty="0"/>
          </a:p>
        </p:txBody>
      </p:sp>
      <p:sp>
        <p:nvSpPr>
          <p:cNvPr id="129" name="Google Shape;129;p19"/>
          <p:cNvSpPr txBox="1">
            <a:spLocks noGrp="1"/>
          </p:cNvSpPr>
          <p:nvPr>
            <p:ph type="body" idx="1"/>
          </p:nvPr>
        </p:nvSpPr>
        <p:spPr>
          <a:xfrm>
            <a:off x="902900" y="1598734"/>
            <a:ext cx="7338300" cy="2638500"/>
          </a:xfrm>
          <a:prstGeom prst="rect">
            <a:avLst/>
          </a:prstGeom>
        </p:spPr>
        <p:txBody>
          <a:bodyPr spcFirstLastPara="1" wrap="square" lIns="91425" tIns="91425" rIns="91425" bIns="91425" anchor="t" anchorCtr="0">
            <a:noAutofit/>
          </a:bodyPr>
          <a:lstStyle/>
          <a:p>
            <a:pPr lvl="0"/>
            <a:r>
              <a:rPr lang="en-US" dirty="0"/>
              <a:t>P2P gives you the best recipes as a result that match your ingredients and dietary preferences.</a:t>
            </a:r>
          </a:p>
          <a:p>
            <a:pPr lvl="0"/>
            <a:r>
              <a:rPr lang="en-US" dirty="0"/>
              <a:t>Select ingredients from a dynamic list, or enter in your own and watch recipes update instantly. </a:t>
            </a:r>
          </a:p>
          <a:p>
            <a:pPr marL="88900" lvl="0" indent="0">
              <a:buNone/>
            </a:pPr>
            <a:r>
              <a:rPr lang="en-US" dirty="0"/>
              <a:t>     The recipes are easy to follow and some even have</a:t>
            </a:r>
          </a:p>
          <a:p>
            <a:pPr marL="88900" lvl="0" indent="0">
              <a:buNone/>
            </a:pPr>
            <a:r>
              <a:rPr lang="en-US" dirty="0"/>
              <a:t>     step-by-step videos.</a:t>
            </a:r>
            <a:endParaRPr dirty="0"/>
          </a:p>
        </p:txBody>
      </p:sp>
      <p:sp>
        <p:nvSpPr>
          <p:cNvPr id="130" name="Google Shape;130;p19"/>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7" name="Google Shape;157;p21"/>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6" name="Google Shape;156;p21"/>
          <p:cNvSpPr txBox="1">
            <a:spLocks noGrp="1"/>
          </p:cNvSpPr>
          <p:nvPr>
            <p:ph type="body" idx="1"/>
          </p:nvPr>
        </p:nvSpPr>
        <p:spPr>
          <a:xfrm>
            <a:off x="535712" y="1175464"/>
            <a:ext cx="7970976" cy="3008312"/>
          </a:xfrm>
          <a:prstGeom prst="rect">
            <a:avLst/>
          </a:prstGeom>
        </p:spPr>
        <p:txBody>
          <a:bodyPr spcFirstLastPara="1" wrap="square" lIns="91425" tIns="91425" rIns="91425" bIns="91425" anchor="t" anchorCtr="0">
            <a:noAutofit/>
          </a:bodyPr>
          <a:lstStyle/>
          <a:p>
            <a:pPr marL="114300" indent="0">
              <a:buNone/>
            </a:pPr>
            <a:r>
              <a:rPr lang="en-US" sz="2000" b="1" dirty="0"/>
              <a:t> </a:t>
            </a:r>
          </a:p>
          <a:p>
            <a:r>
              <a:rPr lang="en-US" sz="2000" dirty="0"/>
              <a:t>So, for that we have separate login credentials where anyone who is interested in cooking can share their recipe and can upload them on our website which will be visible to the user searching for dishes according to their ingredient preferences.</a:t>
            </a:r>
          </a:p>
          <a:p>
            <a:r>
              <a:rPr lang="en-US" sz="2000" dirty="0"/>
              <a:t>My Pantry will give you recipes based solely on the ingredients you already have. </a:t>
            </a:r>
          </a:p>
          <a:p>
            <a:endParaRPr lang="en-US" sz="2000" dirty="0"/>
          </a:p>
          <a:p>
            <a:endParaRPr lang="en-US" sz="2000" dirty="0"/>
          </a:p>
        </p:txBody>
      </p:sp>
      <p:sp>
        <p:nvSpPr>
          <p:cNvPr id="3" name="TextBox 2"/>
          <p:cNvSpPr txBox="1"/>
          <p:nvPr/>
        </p:nvSpPr>
        <p:spPr>
          <a:xfrm>
            <a:off x="668867" y="750556"/>
            <a:ext cx="7704666" cy="707886"/>
          </a:xfrm>
          <a:prstGeom prst="rect">
            <a:avLst/>
          </a:prstGeom>
          <a:noFill/>
        </p:spPr>
        <p:txBody>
          <a:bodyPr wrap="square" rtlCol="0">
            <a:spAutoFit/>
          </a:bodyPr>
          <a:lstStyle/>
          <a:p>
            <a:r>
              <a:rPr lang="en-US" sz="2000" b="1" dirty="0">
                <a:latin typeface="Vidaloka" panose="020B0604020202020204" charset="0"/>
              </a:rPr>
              <a:t>    Now the question arises that where these recipes will come from? </a:t>
            </a:r>
          </a:p>
          <a:p>
            <a:endParaRPr lang="en-US" sz="2000" dirty="0">
              <a:latin typeface="Vidaloka"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dirty="0"/>
          </a:p>
        </p:txBody>
      </p:sp>
      <p:sp>
        <p:nvSpPr>
          <p:cNvPr id="6" name="Title 5"/>
          <p:cNvSpPr>
            <a:spLocks noGrp="1"/>
          </p:cNvSpPr>
          <p:nvPr>
            <p:ph type="title"/>
          </p:nvPr>
        </p:nvSpPr>
        <p:spPr/>
        <p:txBody>
          <a:bodyPr/>
          <a:lstStyle/>
          <a:p>
            <a:r>
              <a:rPr lang="en-US" sz="2400" dirty="0"/>
              <a:t>Tools and Technology</a:t>
            </a:r>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3066" y="1606518"/>
            <a:ext cx="2399585" cy="48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3457" y="1581590"/>
            <a:ext cx="563043" cy="490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7230" y="1687955"/>
            <a:ext cx="258764" cy="258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2339" y="1603446"/>
            <a:ext cx="2399582" cy="44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1524" y="2585838"/>
            <a:ext cx="2399585" cy="430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1253066" y="3509810"/>
            <a:ext cx="2399585" cy="411716"/>
          </a:xfrm>
          <a:prstGeom prst="roundRect">
            <a:avLst>
              <a:gd name="adj" fmla="val 50000"/>
            </a:avLst>
          </a:prstGeom>
          <a:solidFill>
            <a:srgbClr val="BDD1D3"/>
          </a:solidFill>
          <a:ln w="25400" cap="flat" cmpd="sng" algn="ctr">
            <a:noFill/>
            <a:prstDash val="solid"/>
          </a:ln>
          <a:effectLst/>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rgbClr val="FFFFFF"/>
                </a:solidFill>
                <a:latin typeface="Arial"/>
              </a:rPr>
              <a:t>JAVA SCRIPT</a:t>
            </a:r>
            <a:endParaRPr kumimoji="0" lang="en-US" sz="1600" b="0" i="0" u="none" strike="noStrike" kern="0" cap="none" spc="0" normalizeH="0" baseline="0" noProof="0" dirty="0">
              <a:ln>
                <a:noFill/>
              </a:ln>
              <a:solidFill>
                <a:srgbClr val="FFFFFF"/>
              </a:solidFill>
              <a:effectLst/>
              <a:uLnTx/>
              <a:uFillTx/>
              <a:latin typeface="Arial"/>
              <a:sym typeface="Arial"/>
            </a:endParaRPr>
          </a:p>
        </p:txBody>
      </p:sp>
      <p:sp>
        <p:nvSpPr>
          <p:cNvPr id="30"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5498571" y="3551717"/>
            <a:ext cx="2399583" cy="437150"/>
          </a:xfrm>
          <a:prstGeom prst="roundRect">
            <a:avLst>
              <a:gd name="adj" fmla="val 50000"/>
            </a:avLst>
          </a:prstGeom>
          <a:solidFill>
            <a:srgbClr val="BDD1D3"/>
          </a:solidFill>
          <a:ln w="25400" cap="flat" cmpd="sng" algn="ctr">
            <a:noFill/>
            <a:prstDash val="solid"/>
          </a:ln>
          <a:effectLst/>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l" defTabSz="914400" rtl="0" eaLnBrk="1" fontAlgn="auto" latinLnBrk="0" hangingPunct="1">
              <a:lnSpc>
                <a:spcPct val="100000"/>
              </a:lnSpc>
              <a:spcBef>
                <a:spcPct val="0"/>
              </a:spcBef>
              <a:spcAft>
                <a:spcPct val="35000"/>
              </a:spcAft>
              <a:buClr>
                <a:srgbClr val="000000"/>
              </a:buClr>
              <a:buSzTx/>
              <a:buFont typeface="Arial"/>
              <a:buNone/>
              <a:tabLst/>
              <a:defRPr/>
            </a:pPr>
            <a:r>
              <a:rPr kumimoji="0" lang="en-IN" sz="1200" b="0" i="0" u="none" strike="noStrike" kern="0" cap="none" spc="0" normalizeH="0" baseline="0" noProof="0" dirty="0">
                <a:ln>
                  <a:noFill/>
                </a:ln>
                <a:solidFill>
                  <a:srgbClr val="FFFFFF"/>
                </a:solidFill>
                <a:effectLst/>
                <a:uLnTx/>
                <a:uFillTx/>
                <a:latin typeface="Arial"/>
                <a:ea typeface="+mn-ea"/>
                <a:cs typeface="+mn-cs"/>
                <a:sym typeface="Arial"/>
              </a:rPr>
              <a:t>                </a:t>
            </a:r>
            <a:r>
              <a:rPr kumimoji="0" lang="en-IN" sz="1600" b="0" i="0" u="none" strike="noStrike" kern="0" cap="none" spc="0" normalizeH="0" baseline="0" noProof="0" dirty="0">
                <a:ln>
                  <a:noFill/>
                </a:ln>
                <a:solidFill>
                  <a:srgbClr val="FFFFFF"/>
                </a:solidFill>
                <a:effectLst/>
                <a:uLnTx/>
                <a:uFillTx/>
                <a:latin typeface="Arial"/>
                <a:ea typeface="+mn-ea"/>
                <a:cs typeface="+mn-cs"/>
                <a:sym typeface="Arial"/>
              </a:rPr>
              <a:t>VS CODE </a:t>
            </a:r>
          </a:p>
        </p:txBody>
      </p:sp>
      <p:sp>
        <p:nvSpPr>
          <p:cNvPr id="31"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5710708" y="2610563"/>
            <a:ext cx="2399582" cy="405878"/>
          </a:xfrm>
          <a:prstGeom prst="roundRect">
            <a:avLst>
              <a:gd name="adj" fmla="val 50000"/>
            </a:avLst>
          </a:prstGeom>
          <a:solidFill>
            <a:srgbClr val="BDD1D3"/>
          </a:solidFill>
          <a:ln w="25400" cap="flat" cmpd="sng" algn="ctr">
            <a:noFill/>
            <a:prstDash val="solid"/>
          </a:ln>
          <a:effectLst/>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FFFFFF"/>
                </a:solidFill>
                <a:effectLst/>
                <a:uLnTx/>
                <a:uFillTx/>
                <a:latin typeface="Arial"/>
                <a:ea typeface="+mn-ea"/>
                <a:cs typeface="+mn-cs"/>
                <a:sym typeface="Arial"/>
              </a:rPr>
              <a:t>SQL</a:t>
            </a:r>
          </a:p>
        </p:txBody>
      </p:sp>
      <p:pic>
        <p:nvPicPr>
          <p:cNvPr id="103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4785" y="2585838"/>
            <a:ext cx="493870" cy="49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9"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98570" y="3516635"/>
            <a:ext cx="481013"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2339" y="1573655"/>
            <a:ext cx="524388" cy="531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1"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4392" y="2525602"/>
            <a:ext cx="541272" cy="54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2"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7153" y="3453522"/>
            <a:ext cx="517461" cy="524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3"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35167" y="1706985"/>
            <a:ext cx="235356" cy="239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4"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6132" y="2664538"/>
            <a:ext cx="270544" cy="270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Freeform 38"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5822687" y="2740597"/>
            <a:ext cx="228080" cy="194485"/>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grpSp>
        <p:nvGrpSpPr>
          <p:cNvPr id="41" name="Group 40" descr="Icon of human being and gear. ">
            <a:extLst>
              <a:ext uri="{FF2B5EF4-FFF2-40B4-BE49-F238E27FC236}">
                <a16:creationId xmlns:a16="http://schemas.microsoft.com/office/drawing/2014/main" id="{ECC5F635-1712-4572-A9EC-F94E2199DDBD}"/>
              </a:ext>
            </a:extLst>
          </p:cNvPr>
          <p:cNvGrpSpPr/>
          <p:nvPr/>
        </p:nvGrpSpPr>
        <p:grpSpPr>
          <a:xfrm>
            <a:off x="5609898" y="3622247"/>
            <a:ext cx="258357" cy="259319"/>
            <a:chOff x="6450013" y="5349875"/>
            <a:chExt cx="279399" cy="280988"/>
          </a:xfrm>
          <a:solidFill>
            <a:schemeClr val="bg1"/>
          </a:solidFill>
        </p:grpSpPr>
        <p:sp>
          <p:nvSpPr>
            <p:cNvPr id="42" name="Freeform 41">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43" name="Freeform 42">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grpSp>
      <p:grpSp>
        <p:nvGrpSpPr>
          <p:cNvPr id="45" name="Group 44" descr="Icon of gears. ">
            <a:extLst>
              <a:ext uri="{FF2B5EF4-FFF2-40B4-BE49-F238E27FC236}">
                <a16:creationId xmlns:a16="http://schemas.microsoft.com/office/drawing/2014/main" id="{5BC0E3F0-447D-4721-AB1F-C8243BA36671}"/>
              </a:ext>
            </a:extLst>
          </p:cNvPr>
          <p:cNvGrpSpPr/>
          <p:nvPr/>
        </p:nvGrpSpPr>
        <p:grpSpPr>
          <a:xfrm>
            <a:off x="3223964" y="3536530"/>
            <a:ext cx="343837" cy="343837"/>
            <a:chOff x="7613650" y="1387475"/>
            <a:chExt cx="284163" cy="284163"/>
          </a:xfrm>
          <a:solidFill>
            <a:schemeClr val="bg1"/>
          </a:solidFill>
        </p:grpSpPr>
        <p:sp>
          <p:nvSpPr>
            <p:cNvPr id="46" name="Freeform 45">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47" name="Freeform 46">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grpSp>
      <p:sp>
        <p:nvSpPr>
          <p:cNvPr id="48" name="Google Shape;2194;p48">
            <a:extLst>
              <a:ext uri="{FF2B5EF4-FFF2-40B4-BE49-F238E27FC236}">
                <a16:creationId xmlns:a16="http://schemas.microsoft.com/office/drawing/2014/main" id="{13A3E49D-C6C2-4E2E-BACC-AF1292761A04}"/>
              </a:ext>
            </a:extLst>
          </p:cNvPr>
          <p:cNvSpPr/>
          <p:nvPr/>
        </p:nvSpPr>
        <p:spPr>
          <a:xfrm>
            <a:off x="3838637" y="2201138"/>
            <a:ext cx="1475255" cy="1181945"/>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3367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100" y="750767"/>
            <a:ext cx="7338300" cy="607200"/>
          </a:xfrm>
        </p:spPr>
        <p:txBody>
          <a:bodyPr/>
          <a:lstStyle/>
          <a:p>
            <a:r>
              <a:rPr lang="en-US" sz="2400" dirty="0"/>
              <a:t>Software Requirement</a:t>
            </a:r>
          </a:p>
        </p:txBody>
      </p:sp>
      <p:sp>
        <p:nvSpPr>
          <p:cNvPr id="4" name="Text Placeholder 3"/>
          <p:cNvSpPr>
            <a:spLocks noGrp="1"/>
          </p:cNvSpPr>
          <p:nvPr>
            <p:ph type="body" idx="2"/>
          </p:nvPr>
        </p:nvSpPr>
        <p:spPr>
          <a:xfrm>
            <a:off x="965201" y="1583267"/>
            <a:ext cx="7018866" cy="2942900"/>
          </a:xfrm>
        </p:spPr>
        <p:txBody>
          <a:bodyPr/>
          <a:lstStyle/>
          <a:p>
            <a:pPr>
              <a:buFont typeface="Wingdings" panose="05000000000000000000" pitchFamily="2" charset="2"/>
              <a:buChar char="Ø"/>
            </a:pPr>
            <a:r>
              <a:rPr lang="en-IN" dirty="0">
                <a:latin typeface="Arial" panose="020B0604020202020204" pitchFamily="34" charset="0"/>
              </a:rPr>
              <a:t>Browser – Edge, Google Chrome, Mozilla Firefox (Any one). </a:t>
            </a:r>
            <a:br>
              <a:rPr lang="en-IN" dirty="0"/>
            </a:br>
            <a:endParaRPr lang="en-IN" dirty="0"/>
          </a:p>
          <a:p>
            <a:pPr>
              <a:buFont typeface="Wingdings" panose="05000000000000000000" pitchFamily="2" charset="2"/>
              <a:buChar char="Ø"/>
            </a:pPr>
            <a:r>
              <a:rPr lang="en-IN" dirty="0">
                <a:latin typeface="Arial" panose="020B0604020202020204" pitchFamily="34" charset="0"/>
              </a:rPr>
              <a:t>IDE – VS Code.</a:t>
            </a:r>
            <a:endParaRPr lang="en-IN" dirty="0"/>
          </a:p>
          <a:p>
            <a:pPr>
              <a:buFont typeface="Wingdings" panose="05000000000000000000" pitchFamily="2" charset="2"/>
              <a:buChar char="Ø"/>
            </a:pPr>
            <a:endParaRPr lang="en-US" dirty="0"/>
          </a:p>
          <a:p>
            <a:pPr>
              <a:buFont typeface="Wingdings" panose="05000000000000000000" pitchFamily="2" charset="2"/>
              <a:buChar char="Ø"/>
            </a:pPr>
            <a:r>
              <a:rPr lang="en-IN" dirty="0">
                <a:latin typeface="Arial" panose="020B0604020202020204" pitchFamily="34" charset="0"/>
              </a:rPr>
              <a:t>Server – XAMPP.</a:t>
            </a:r>
            <a:endParaRPr lang="en-IN" dirty="0"/>
          </a:p>
          <a:p>
            <a:pPr>
              <a:buFont typeface="Wingdings" panose="05000000000000000000" pitchFamily="2" charset="2"/>
              <a:buChar char="Ø"/>
            </a:pPr>
            <a:endParaRPr lang="en-US" dirty="0"/>
          </a:p>
        </p:txBody>
      </p:sp>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6" name="Rectangle 5"/>
          <p:cNvSpPr/>
          <p:nvPr/>
        </p:nvSpPr>
        <p:spPr>
          <a:xfrm>
            <a:off x="2286000" y="2094697"/>
            <a:ext cx="4572000" cy="523220"/>
          </a:xfrm>
          <a:prstGeom prst="rect">
            <a:avLst/>
          </a:prstGeom>
        </p:spPr>
        <p:txBody>
          <a:bodyPr>
            <a:spAutoFit/>
          </a:bodyPr>
          <a:lstStyle/>
          <a:p>
            <a:br>
              <a:rPr lang="en-IN" dirty="0"/>
            </a:br>
            <a:endParaRPr lang="en-IN" dirty="0"/>
          </a:p>
        </p:txBody>
      </p:sp>
    </p:spTree>
    <p:extLst>
      <p:ext uri="{BB962C8B-B14F-4D97-AF65-F5344CB8AC3E}">
        <p14:creationId xmlns:p14="http://schemas.microsoft.com/office/powerpoint/2010/main" val="194672672"/>
      </p:ext>
    </p:extLst>
  </p:cSld>
  <p:clrMapOvr>
    <a:masterClrMapping/>
  </p:clrMapOvr>
</p:sld>
</file>

<file path=ppt/theme/theme1.xml><?xml version="1.0" encoding="utf-8"?>
<a:theme xmlns:a="http://schemas.openxmlformats.org/drawingml/2006/main" name="Helicanus template">
  <a:themeElements>
    <a:clrScheme name="Custom 347">
      <a:dk1>
        <a:srgbClr val="434343"/>
      </a:dk1>
      <a:lt1>
        <a:srgbClr val="FFFFFF"/>
      </a:lt1>
      <a:dk2>
        <a:srgbClr val="666666"/>
      </a:dk2>
      <a:lt2>
        <a:srgbClr val="EBE6E0"/>
      </a:lt2>
      <a:accent1>
        <a:srgbClr val="473D37"/>
      </a:accent1>
      <a:accent2>
        <a:srgbClr val="9E7C59"/>
      </a:accent2>
      <a:accent3>
        <a:srgbClr val="D8A869"/>
      </a:accent3>
      <a:accent4>
        <a:srgbClr val="627594"/>
      </a:accent4>
      <a:accent5>
        <a:srgbClr val="8AA4CE"/>
      </a:accent5>
      <a:accent6>
        <a:srgbClr val="AEBACF"/>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348</Words>
  <Application>Microsoft Office PowerPoint</Application>
  <PresentationFormat>On-screen Show (16:9)</PresentationFormat>
  <Paragraphs>58</Paragraphs>
  <Slides>12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Vidaloka</vt:lpstr>
      <vt:lpstr>Wingdings</vt:lpstr>
      <vt:lpstr>Times New Roman</vt:lpstr>
      <vt:lpstr>Arial</vt:lpstr>
      <vt:lpstr>Tinos</vt:lpstr>
      <vt:lpstr>Helicanus template</vt:lpstr>
      <vt:lpstr>PowerPoint Presentation</vt:lpstr>
      <vt:lpstr>Pantry2Plate</vt:lpstr>
      <vt:lpstr>Presented By</vt:lpstr>
      <vt:lpstr>Objective</vt:lpstr>
      <vt:lpstr>Project Scope</vt:lpstr>
      <vt:lpstr>Project description </vt:lpstr>
      <vt:lpstr>PowerPoint Presentation</vt:lpstr>
      <vt:lpstr>Tools and Technology</vt:lpstr>
      <vt:lpstr>Software Requirement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TANUJ TAYAL</dc:creator>
  <cp:lastModifiedBy>Lenovo</cp:lastModifiedBy>
  <cp:revision>30</cp:revision>
  <dcterms:modified xsi:type="dcterms:W3CDTF">2023-09-26T09:03:59Z</dcterms:modified>
</cp:coreProperties>
</file>