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82EF-760D-DD26-D79B-176BE87D4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EEFEC-0B2A-5D78-0231-92FB8ED0C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A794-D3C6-0CE0-99C6-71C67E7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5BD9-1F1C-13BF-2932-1520687A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9628-4EFC-E42B-70B4-3F6F9E5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A6E0-A5CB-977E-0FC3-E479F86D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8FBA-7F78-7A97-FF8F-DFED87E4A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2D26-1C42-D054-2E5B-771D65E1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7053-AE5D-2454-F580-1BBDF093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456-C7F0-D8ED-4A13-4DBF7431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C77E5-AEA3-766D-695C-38CDA01FE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54951-D32E-1F34-3CA9-63EC4AE11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5A23-3ECC-8ABD-4876-CB057073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F1B-86D9-5F36-DE10-77241E6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7163-F293-7F7A-0C2E-6285EA27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351C-F240-B2A6-47D7-F5FE0098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2DCE-BD36-CEA8-4782-85FA7F82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4468-E4DA-E81C-6C9D-A2F72D46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02F4-3D21-E81E-CD4E-BED1F24A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BAC98-6838-F06A-749E-0A39DE64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033D-A2B5-11D1-373F-1007304C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1275-7785-6DF5-46F0-7BA76171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4D08-23D3-0E9B-1539-04CF72A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4D43-7020-907F-9889-D1408A68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924E-5221-D000-CF63-BDCF4197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532B-CAC3-8752-12D2-5B711010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DCBC-5F8B-6287-92A9-B4160E38D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E8E7-F8C2-8BF4-4897-878B029F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E157-7856-9491-FF5B-48A6CB27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49CC-C49A-40D4-7A48-06FBF14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210A-DF77-022C-DE6A-3AF10D5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5406-54F9-9342-04C6-8106685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892F-306A-7CA8-1A54-7A40B94E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B4606-CD13-AEB0-AB5C-39191EDE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090E4-BDB8-6A69-EDCD-53C2BD56A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EDE1A-7E85-201B-EE54-24E7C3562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A0013-DB36-E3EA-69C3-A510771A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371F9-5CEF-5DE4-4645-7A87A786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AF0F1-C5D8-52B3-4A5C-70D9BAC8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A03E-EC30-43CB-E8AF-9E660B0A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28A2-6FD0-132B-FE6C-4E5DCDA9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63932-0321-6C90-002C-0F33735A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5DBD-F34D-CCAF-9921-0B53728F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8396B-EE0D-1742-5E0E-77999404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98EEF-FD41-B2B5-02A3-DE819D40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C7ED-DD77-333E-EB82-A63CEA26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463E-C0C4-C893-7E85-A09668BE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201F-2C91-14A9-BA5F-F898CD9A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8207-EE2E-43BC-666A-4C035050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F5394-57B5-3303-5441-ED7571FD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9A70-39FD-4C62-15F3-1968EE69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5BF2-C330-1AFD-D4E0-2DC2F96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7667-5F64-8A54-83FA-9230AC93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51D20-9456-D9F2-1CD5-BFF7586C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E6F31-1106-590F-84E0-B3481B2C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9303-3A77-B559-A75E-465BE25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026B-F46B-D7C8-47D3-CE67173B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36AF7-B0D3-2F62-8F80-456D95FB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80306-0061-8847-69E8-CBD052AC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C81E-61DE-A22E-557B-14090EBE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1F65-1A59-EC0E-0ED5-68E54044D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0155-CFD6-4105-A0E4-9BECB93FA3F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5D4B-1027-2135-EBF9-4C1F8FF6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5625-173F-26C3-6A04-FF721AD03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7DB8-EC51-43FC-87A8-85BF5ECE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808DB4E-C17E-A714-F473-E09A70B6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171805496">
            <a:extLst>
              <a:ext uri="{FF2B5EF4-FFF2-40B4-BE49-F238E27FC236}">
                <a16:creationId xmlns:a16="http://schemas.microsoft.com/office/drawing/2014/main" id="{A066767D-3426-F60F-158B-C38A32CEC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49"/>
            <a:ext cx="12192000" cy="13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0784EB3-98E6-B9F1-AE94-74406ADF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0697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715000" algn="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715000" algn="r"/>
                <a:tab pos="5943600" algn="r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Quality Assurance Cell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715000" algn="r"/>
                <a:tab pos="5943600" algn="r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Computer Applications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E00A-51BF-045E-642B-AFAA6E225AFF}"/>
              </a:ext>
            </a:extLst>
          </p:cNvPr>
          <p:cNvSpPr txBox="1"/>
          <p:nvPr/>
        </p:nvSpPr>
        <p:spPr>
          <a:xfrm>
            <a:off x="4748981" y="2839065"/>
            <a:ext cx="2438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&lt;&lt;Pantry2Plate&gt;&gt;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DD3BB-CE59-2D7C-54B1-48266A21944E}"/>
              </a:ext>
            </a:extLst>
          </p:cNvPr>
          <p:cNvSpPr txBox="1"/>
          <p:nvPr/>
        </p:nvSpPr>
        <p:spPr>
          <a:xfrm>
            <a:off x="4748981" y="3557271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&lt;&lt;GA32&gt;&gt;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5A649-D3F3-73EF-22B3-779A9316F441}"/>
              </a:ext>
            </a:extLst>
          </p:cNvPr>
          <p:cNvSpPr txBox="1"/>
          <p:nvPr/>
        </p:nvSpPr>
        <p:spPr>
          <a:xfrm>
            <a:off x="5633884" y="5676659"/>
            <a:ext cx="5101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&lt;&lt;Tanuj Tayal&gt;&gt; (&lt;&lt;2200290140157&gt;&gt;)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BF31-2E47-52CC-0DF0-D657E721A3CA}"/>
              </a:ext>
            </a:extLst>
          </p:cNvPr>
          <p:cNvSpPr txBox="1"/>
          <p:nvPr/>
        </p:nvSpPr>
        <p:spPr>
          <a:xfrm>
            <a:off x="5633884" y="6138324"/>
            <a:ext cx="613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&lt;&lt;Vikas Kumar Gupta&gt;&gt; (&lt;&lt;2200290140176&gt;&gt;)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80219-4154-1B79-F72C-87040923168E}"/>
              </a:ext>
            </a:extLst>
          </p:cNvPr>
          <p:cNvSpPr txBox="1"/>
          <p:nvPr/>
        </p:nvSpPr>
        <p:spPr>
          <a:xfrm>
            <a:off x="5632205" y="4955455"/>
            <a:ext cx="1859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0440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sangeeta.arora</dc:creator>
  <cp:lastModifiedBy>ѵίƘ∆န ❣️</cp:lastModifiedBy>
  <cp:revision>4</cp:revision>
  <dcterms:created xsi:type="dcterms:W3CDTF">2024-01-09T10:31:04Z</dcterms:created>
  <dcterms:modified xsi:type="dcterms:W3CDTF">2024-02-13T20:06:47Z</dcterms:modified>
</cp:coreProperties>
</file>