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4" r:id="rId4"/>
  </p:sldMasterIdLst>
  <p:notesMasterIdLst>
    <p:notesMasterId r:id="rId56"/>
  </p:notesMasterIdLst>
  <p:handoutMasterIdLst>
    <p:handoutMasterId r:id="rId57"/>
  </p:handoutMasterIdLst>
  <p:sldIdLst>
    <p:sldId id="989" r:id="rId5"/>
    <p:sldId id="985" r:id="rId6"/>
    <p:sldId id="949" r:id="rId7"/>
    <p:sldId id="952" r:id="rId8"/>
    <p:sldId id="955" r:id="rId9"/>
    <p:sldId id="954" r:id="rId10"/>
    <p:sldId id="941" r:id="rId11"/>
    <p:sldId id="964" r:id="rId12"/>
    <p:sldId id="965" r:id="rId13"/>
    <p:sldId id="968" r:id="rId14"/>
    <p:sldId id="969" r:id="rId15"/>
    <p:sldId id="970" r:id="rId16"/>
    <p:sldId id="972" r:id="rId17"/>
    <p:sldId id="973" r:id="rId18"/>
    <p:sldId id="974" r:id="rId19"/>
    <p:sldId id="975" r:id="rId20"/>
    <p:sldId id="981" r:id="rId21"/>
    <p:sldId id="895" r:id="rId22"/>
    <p:sldId id="979" r:id="rId23"/>
    <p:sldId id="980" r:id="rId24"/>
    <p:sldId id="977" r:id="rId25"/>
    <p:sldId id="978" r:id="rId26"/>
    <p:sldId id="840" r:id="rId27"/>
    <p:sldId id="846" r:id="rId28"/>
    <p:sldId id="988" r:id="rId29"/>
    <p:sldId id="896" r:id="rId30"/>
    <p:sldId id="900" r:id="rId31"/>
    <p:sldId id="901" r:id="rId32"/>
    <p:sldId id="897" r:id="rId33"/>
    <p:sldId id="898" r:id="rId34"/>
    <p:sldId id="902" r:id="rId35"/>
    <p:sldId id="903" r:id="rId36"/>
    <p:sldId id="904" r:id="rId37"/>
    <p:sldId id="905" r:id="rId38"/>
    <p:sldId id="907" r:id="rId39"/>
    <p:sldId id="908" r:id="rId40"/>
    <p:sldId id="909" r:id="rId41"/>
    <p:sldId id="910" r:id="rId42"/>
    <p:sldId id="990" r:id="rId43"/>
    <p:sldId id="991" r:id="rId44"/>
    <p:sldId id="992" r:id="rId45"/>
    <p:sldId id="993" r:id="rId46"/>
    <p:sldId id="995" r:id="rId47"/>
    <p:sldId id="996" r:id="rId48"/>
    <p:sldId id="997" r:id="rId49"/>
    <p:sldId id="998" r:id="rId50"/>
    <p:sldId id="999" r:id="rId51"/>
    <p:sldId id="1000" r:id="rId52"/>
    <p:sldId id="1001" r:id="rId53"/>
    <p:sldId id="1002" r:id="rId54"/>
    <p:sldId id="1007" r:id="rId55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93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386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788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702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4630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1558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8480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5404" algn="l" defTabSz="91386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Harris" initials="MJ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2B36"/>
    <a:srgbClr val="FFFFFF"/>
    <a:srgbClr val="66FF33"/>
    <a:srgbClr val="B9E700"/>
    <a:srgbClr val="5D7400"/>
    <a:srgbClr val="808080"/>
    <a:srgbClr val="33CCCC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5" autoAdjust="0"/>
    <p:restoredTop sz="92806" autoAdjust="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commentAuthors" Target="commentAuthor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47207-DB9C-4EC1-9E4C-CF12F44D945E}" type="doc">
      <dgm:prSet loTypeId="urn:microsoft.com/office/officeart/2005/8/layout/radial5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21024B-F994-4429-AEA2-A8E1DEF6EEC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Thrust</a:t>
          </a:r>
          <a:endParaRPr lang="en-US" dirty="0"/>
        </a:p>
      </dgm:t>
    </dgm:pt>
    <dgm:pt modelId="{305E0A10-96B7-4754-B4BC-2D3D9CFD4C9D}" type="parTrans" cxnId="{0CE2EC00-807A-4B04-80D6-16D107ADEDE3}">
      <dgm:prSet/>
      <dgm:spPr/>
      <dgm:t>
        <a:bodyPr/>
        <a:lstStyle/>
        <a:p>
          <a:endParaRPr lang="en-US"/>
        </a:p>
      </dgm:t>
    </dgm:pt>
    <dgm:pt modelId="{B32716D7-2385-4690-BDBE-775FB4AB355B}" type="sibTrans" cxnId="{0CE2EC00-807A-4B04-80D6-16D107ADEDE3}">
      <dgm:prSet/>
      <dgm:spPr/>
      <dgm:t>
        <a:bodyPr/>
        <a:lstStyle/>
        <a:p>
          <a:endParaRPr lang="en-US"/>
        </a:p>
      </dgm:t>
    </dgm:pt>
    <dgm:pt modelId="{EFAD9CA9-E234-41B2-B987-83C7D490AC3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CUDA C/C++</a:t>
          </a:r>
          <a:endParaRPr lang="en-US" dirty="0"/>
        </a:p>
      </dgm:t>
    </dgm:pt>
    <dgm:pt modelId="{C8626D67-7C9A-4CD0-A51A-6EFBB41B8159}" type="parTrans" cxnId="{C3510762-9386-4234-847B-146D79DCE45A}">
      <dgm:prSet/>
      <dgm:spPr/>
      <dgm:t>
        <a:bodyPr/>
        <a:lstStyle/>
        <a:p>
          <a:endParaRPr lang="en-US"/>
        </a:p>
      </dgm:t>
    </dgm:pt>
    <dgm:pt modelId="{101B1948-EF09-48CF-A4BD-5D4C9395FF73}" type="sibTrans" cxnId="{C3510762-9386-4234-847B-146D79DCE45A}">
      <dgm:prSet/>
      <dgm:spPr/>
      <dgm:t>
        <a:bodyPr/>
        <a:lstStyle/>
        <a:p>
          <a:endParaRPr lang="en-US"/>
        </a:p>
      </dgm:t>
    </dgm:pt>
    <dgm:pt modelId="{11F5DE5B-9131-4A68-A594-358D6880E3F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CUBLAS, CUFFT, NPP</a:t>
          </a:r>
          <a:endParaRPr lang="en-US" dirty="0"/>
        </a:p>
      </dgm:t>
    </dgm:pt>
    <dgm:pt modelId="{4C1D9B32-3187-4F56-8240-D29E0DE982C1}" type="parTrans" cxnId="{BF8891D6-1088-404C-A73A-E921B75C14C2}">
      <dgm:prSet/>
      <dgm:spPr/>
      <dgm:t>
        <a:bodyPr/>
        <a:lstStyle/>
        <a:p>
          <a:endParaRPr lang="en-US"/>
        </a:p>
      </dgm:t>
    </dgm:pt>
    <dgm:pt modelId="{F694B607-616E-4613-AFF4-F0FF335C5895}" type="sibTrans" cxnId="{BF8891D6-1088-404C-A73A-E921B75C14C2}">
      <dgm:prSet/>
      <dgm:spPr/>
      <dgm:t>
        <a:bodyPr/>
        <a:lstStyle/>
        <a:p>
          <a:endParaRPr lang="en-US"/>
        </a:p>
      </dgm:t>
    </dgm:pt>
    <dgm:pt modelId="{4DF8E371-0D5C-4E7F-A820-8D0ED30E810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STL</a:t>
          </a:r>
          <a:endParaRPr lang="en-US" dirty="0"/>
        </a:p>
      </dgm:t>
    </dgm:pt>
    <dgm:pt modelId="{B41C644E-FD25-4653-A3F9-E68E8A2C7662}" type="parTrans" cxnId="{067186E9-7AE2-48DF-9490-E599107C8259}">
      <dgm:prSet/>
      <dgm:spPr/>
      <dgm:t>
        <a:bodyPr/>
        <a:lstStyle/>
        <a:p>
          <a:endParaRPr lang="en-US"/>
        </a:p>
      </dgm:t>
    </dgm:pt>
    <dgm:pt modelId="{45C7B556-4398-44CF-902D-89B130D3221C}" type="sibTrans" cxnId="{067186E9-7AE2-48DF-9490-E599107C8259}">
      <dgm:prSet/>
      <dgm:spPr/>
      <dgm:t>
        <a:bodyPr/>
        <a:lstStyle/>
        <a:p>
          <a:endParaRPr lang="en-US"/>
        </a:p>
      </dgm:t>
    </dgm:pt>
    <dgm:pt modelId="{9872E7FB-A9DB-40E5-9A80-DBE58E97BB1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CUDA Fortran</a:t>
          </a:r>
          <a:endParaRPr lang="en-US" dirty="0"/>
        </a:p>
      </dgm:t>
    </dgm:pt>
    <dgm:pt modelId="{8FB01F3E-47F7-4F0E-B4E9-E3196F0A3B9D}" type="parTrans" cxnId="{5C140190-E786-406C-A67A-D1D24A2F914B}">
      <dgm:prSet/>
      <dgm:spPr/>
      <dgm:t>
        <a:bodyPr/>
        <a:lstStyle/>
        <a:p>
          <a:endParaRPr lang="en-US"/>
        </a:p>
      </dgm:t>
    </dgm:pt>
    <dgm:pt modelId="{BBB94153-A35B-4DA3-BD84-CCB4D12A8D36}" type="sibTrans" cxnId="{5C140190-E786-406C-A67A-D1D24A2F914B}">
      <dgm:prSet/>
      <dgm:spPr/>
      <dgm:t>
        <a:bodyPr/>
        <a:lstStyle/>
        <a:p>
          <a:endParaRPr lang="en-US"/>
        </a:p>
      </dgm:t>
    </dgm:pt>
    <dgm:pt modelId="{CF78F59E-CDED-4A22-AC82-C7AD52CE7D1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C/C++</a:t>
          </a:r>
          <a:endParaRPr lang="en-US" dirty="0"/>
        </a:p>
      </dgm:t>
    </dgm:pt>
    <dgm:pt modelId="{51F398F5-D6D6-468C-A192-CFB40FAC4403}" type="parTrans" cxnId="{943BF4CC-9FCB-4E93-A08E-B0203C100A39}">
      <dgm:prSet/>
      <dgm:spPr/>
      <dgm:t>
        <a:bodyPr/>
        <a:lstStyle/>
        <a:p>
          <a:endParaRPr lang="en-US"/>
        </a:p>
      </dgm:t>
    </dgm:pt>
    <dgm:pt modelId="{0251C2CB-0439-44E0-957C-AF61D5EFB3D9}" type="sibTrans" cxnId="{943BF4CC-9FCB-4E93-A08E-B0203C100A39}">
      <dgm:prSet/>
      <dgm:spPr/>
      <dgm:t>
        <a:bodyPr/>
        <a:lstStyle/>
        <a:p>
          <a:endParaRPr lang="en-US"/>
        </a:p>
      </dgm:t>
    </dgm:pt>
    <dgm:pt modelId="{3B77F5AE-F58D-4449-A67E-EEE61509028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/>
            <a:t>OpenMP</a:t>
          </a:r>
          <a:endParaRPr lang="en-US" dirty="0" smtClean="0"/>
        </a:p>
        <a:p>
          <a:r>
            <a:rPr lang="en-US" dirty="0" smtClean="0"/>
            <a:t>TBB</a:t>
          </a:r>
          <a:endParaRPr lang="en-US" dirty="0"/>
        </a:p>
      </dgm:t>
    </dgm:pt>
    <dgm:pt modelId="{D597E889-C5E3-4F28-8F3C-B2082270391B}" type="parTrans" cxnId="{06CE1A80-EDE6-481C-9BB3-36DE7D897DE2}">
      <dgm:prSet/>
      <dgm:spPr/>
      <dgm:t>
        <a:bodyPr/>
        <a:lstStyle/>
        <a:p>
          <a:endParaRPr lang="en-US"/>
        </a:p>
      </dgm:t>
    </dgm:pt>
    <dgm:pt modelId="{7C3EB946-69A4-43CD-AE4D-46A4C80CB355}" type="sibTrans" cxnId="{06CE1A80-EDE6-481C-9BB3-36DE7D897DE2}">
      <dgm:prSet/>
      <dgm:spPr/>
      <dgm:t>
        <a:bodyPr/>
        <a:lstStyle/>
        <a:p>
          <a:endParaRPr lang="en-US"/>
        </a:p>
      </dgm:t>
    </dgm:pt>
    <dgm:pt modelId="{256B57A5-02C6-4D09-B6F2-001422DF22D7}" type="pres">
      <dgm:prSet presAssocID="{1B947207-DB9C-4EC1-9E4C-CF12F44D945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79C0B-4222-4975-B63F-94E4216C018F}" type="pres">
      <dgm:prSet presAssocID="{6621024B-F994-4429-AEA2-A8E1DEF6EECC}" presName="centerShape" presStyleLbl="node0" presStyleIdx="0" presStyleCnt="1"/>
      <dgm:spPr/>
      <dgm:t>
        <a:bodyPr/>
        <a:lstStyle/>
        <a:p>
          <a:endParaRPr lang="en-US"/>
        </a:p>
      </dgm:t>
    </dgm:pt>
    <dgm:pt modelId="{B695347C-7CEE-4665-A147-13EF6DE2F138}" type="pres">
      <dgm:prSet presAssocID="{C8626D67-7C9A-4CD0-A51A-6EFBB41B8159}" presName="parTrans" presStyleLbl="sibTrans2D1" presStyleIdx="0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66586A62-4367-46E5-96CC-3CD365A9AE12}" type="pres">
      <dgm:prSet presAssocID="{C8626D67-7C9A-4CD0-A51A-6EFBB41B815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EBB28CB-A7CD-47B2-AA27-A56AB8C68578}" type="pres">
      <dgm:prSet presAssocID="{EFAD9CA9-E234-41B2-B987-83C7D490AC3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1BDEE-24AC-43AB-9231-EB8D2FCA31D5}" type="pres">
      <dgm:prSet presAssocID="{4C1D9B32-3187-4F56-8240-D29E0DE982C1}" presName="parTrans" presStyleLbl="sibTrans2D1" presStyleIdx="1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B13F6D52-E339-4E37-BDDC-73BDD1090F32}" type="pres">
      <dgm:prSet presAssocID="{4C1D9B32-3187-4F56-8240-D29E0DE982C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585B5BD-B667-4769-82BB-472453E2EB77}" type="pres">
      <dgm:prSet presAssocID="{11F5DE5B-9131-4A68-A594-358D6880E3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AE467-E172-46BF-AA14-A9DA73982C9C}" type="pres">
      <dgm:prSet presAssocID="{B41C644E-FD25-4653-A3F9-E68E8A2C7662}" presName="parTrans" presStyleLbl="sibTrans2D1" presStyleIdx="2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A6DBD21D-6BA0-402A-AF90-6452BE5DA245}" type="pres">
      <dgm:prSet presAssocID="{B41C644E-FD25-4653-A3F9-E68E8A2C766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DF104A3-1983-49E3-B6FB-E25FF36E4885}" type="pres">
      <dgm:prSet presAssocID="{4DF8E371-0D5C-4E7F-A820-8D0ED30E810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40F0E-3ECF-4FC5-BE9C-7D57885ABFA6}" type="pres">
      <dgm:prSet presAssocID="{8FB01F3E-47F7-4F0E-B4E9-E3196F0A3B9D}" presName="parTrans" presStyleLbl="sibTrans2D1" presStyleIdx="3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6BC5017F-4218-45DE-8B32-96FB93FD15AA}" type="pres">
      <dgm:prSet presAssocID="{8FB01F3E-47F7-4F0E-B4E9-E3196F0A3B9D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3415D32-9FBA-41B1-9A99-F8431FF7535A}" type="pres">
      <dgm:prSet presAssocID="{9872E7FB-A9DB-40E5-9A80-DBE58E97BB1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4AD63-7ACA-4E97-A584-4F04531A2D64}" type="pres">
      <dgm:prSet presAssocID="{51F398F5-D6D6-468C-A192-CFB40FAC4403}" presName="parTrans" presStyleLbl="sibTrans2D1" presStyleIdx="4" presStyleCnt="6" custAng="5615049"/>
      <dgm:spPr>
        <a:prstGeom prst="upDownArrow">
          <a:avLst/>
        </a:prstGeom>
      </dgm:spPr>
      <dgm:t>
        <a:bodyPr/>
        <a:lstStyle/>
        <a:p>
          <a:endParaRPr lang="en-US"/>
        </a:p>
      </dgm:t>
    </dgm:pt>
    <dgm:pt modelId="{2009C378-FC9F-4967-A0CF-3AFE4AFCB93C}" type="pres">
      <dgm:prSet presAssocID="{51F398F5-D6D6-468C-A192-CFB40FAC440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F640C6B-1D3B-49E1-8FB5-BBE3C5213414}" type="pres">
      <dgm:prSet presAssocID="{CF78F59E-CDED-4A22-AC82-C7AD52CE7D1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745E6-D3DA-4667-B065-EA3FE9CD91ED}" type="pres">
      <dgm:prSet presAssocID="{D597E889-C5E3-4F28-8F3C-B2082270391B}" presName="parTrans" presStyleLbl="sibTrans2D1" presStyleIdx="5" presStyleCnt="6"/>
      <dgm:spPr/>
      <dgm:t>
        <a:bodyPr/>
        <a:lstStyle/>
        <a:p>
          <a:endParaRPr lang="en-US"/>
        </a:p>
      </dgm:t>
    </dgm:pt>
    <dgm:pt modelId="{A1126C05-AB56-45E5-A114-EE383E99315F}" type="pres">
      <dgm:prSet presAssocID="{D597E889-C5E3-4F28-8F3C-B2082270391B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ECD35B6D-E492-44B6-8FB4-532929C4BA95}" type="pres">
      <dgm:prSet presAssocID="{3B77F5AE-F58D-4449-A67E-EEE61509028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BF4CC-9FCB-4E93-A08E-B0203C100A39}" srcId="{6621024B-F994-4429-AEA2-A8E1DEF6EECC}" destId="{CF78F59E-CDED-4A22-AC82-C7AD52CE7D14}" srcOrd="4" destOrd="0" parTransId="{51F398F5-D6D6-468C-A192-CFB40FAC4403}" sibTransId="{0251C2CB-0439-44E0-957C-AF61D5EFB3D9}"/>
    <dgm:cxn modelId="{1DD11CFD-16B2-AC49-967D-F801524665F1}" type="presOf" srcId="{8FB01F3E-47F7-4F0E-B4E9-E3196F0A3B9D}" destId="{39640F0E-3ECF-4FC5-BE9C-7D57885ABFA6}" srcOrd="0" destOrd="0" presId="urn:microsoft.com/office/officeart/2005/8/layout/radial5"/>
    <dgm:cxn modelId="{13461B11-13A2-DA45-8455-8D02C02522CE}" type="presOf" srcId="{B41C644E-FD25-4653-A3F9-E68E8A2C7662}" destId="{A6DBD21D-6BA0-402A-AF90-6452BE5DA245}" srcOrd="1" destOrd="0" presId="urn:microsoft.com/office/officeart/2005/8/layout/radial5"/>
    <dgm:cxn modelId="{77569DE0-813C-7748-88A6-0831C2D58CED}" type="presOf" srcId="{B41C644E-FD25-4653-A3F9-E68E8A2C7662}" destId="{958AE467-E172-46BF-AA14-A9DA73982C9C}" srcOrd="0" destOrd="0" presId="urn:microsoft.com/office/officeart/2005/8/layout/radial5"/>
    <dgm:cxn modelId="{067186E9-7AE2-48DF-9490-E599107C8259}" srcId="{6621024B-F994-4429-AEA2-A8E1DEF6EECC}" destId="{4DF8E371-0D5C-4E7F-A820-8D0ED30E810A}" srcOrd="2" destOrd="0" parTransId="{B41C644E-FD25-4653-A3F9-E68E8A2C7662}" sibTransId="{45C7B556-4398-44CF-902D-89B130D3221C}"/>
    <dgm:cxn modelId="{6912A7AF-F017-2C42-9DCC-1B81D9995728}" type="presOf" srcId="{3B77F5AE-F58D-4449-A67E-EEE615090285}" destId="{ECD35B6D-E492-44B6-8FB4-532929C4BA95}" srcOrd="0" destOrd="0" presId="urn:microsoft.com/office/officeart/2005/8/layout/radial5"/>
    <dgm:cxn modelId="{06CE1A80-EDE6-481C-9BB3-36DE7D897DE2}" srcId="{6621024B-F994-4429-AEA2-A8E1DEF6EECC}" destId="{3B77F5AE-F58D-4449-A67E-EEE615090285}" srcOrd="5" destOrd="0" parTransId="{D597E889-C5E3-4F28-8F3C-B2082270391B}" sibTransId="{7C3EB946-69A4-43CD-AE4D-46A4C80CB355}"/>
    <dgm:cxn modelId="{18AC6A99-97EE-514E-98DF-FD9A941DB452}" type="presOf" srcId="{D597E889-C5E3-4F28-8F3C-B2082270391B}" destId="{A1126C05-AB56-45E5-A114-EE383E99315F}" srcOrd="1" destOrd="0" presId="urn:microsoft.com/office/officeart/2005/8/layout/radial5"/>
    <dgm:cxn modelId="{176B7975-FBCE-E149-8A12-B9BAC49E952A}" type="presOf" srcId="{1B947207-DB9C-4EC1-9E4C-CF12F44D945E}" destId="{256B57A5-02C6-4D09-B6F2-001422DF22D7}" srcOrd="0" destOrd="0" presId="urn:microsoft.com/office/officeart/2005/8/layout/radial5"/>
    <dgm:cxn modelId="{D841D9BB-5D27-E040-A2EF-962D407868D7}" type="presOf" srcId="{C8626D67-7C9A-4CD0-A51A-6EFBB41B8159}" destId="{66586A62-4367-46E5-96CC-3CD365A9AE12}" srcOrd="1" destOrd="0" presId="urn:microsoft.com/office/officeart/2005/8/layout/radial5"/>
    <dgm:cxn modelId="{0CE2EC00-807A-4B04-80D6-16D107ADEDE3}" srcId="{1B947207-DB9C-4EC1-9E4C-CF12F44D945E}" destId="{6621024B-F994-4429-AEA2-A8E1DEF6EECC}" srcOrd="0" destOrd="0" parTransId="{305E0A10-96B7-4754-B4BC-2D3D9CFD4C9D}" sibTransId="{B32716D7-2385-4690-BDBE-775FB4AB355B}"/>
    <dgm:cxn modelId="{7F515223-9F94-AF49-A996-1DD30DAEBC90}" type="presOf" srcId="{9872E7FB-A9DB-40E5-9A80-DBE58E97BB17}" destId="{53415D32-9FBA-41B1-9A99-F8431FF7535A}" srcOrd="0" destOrd="0" presId="urn:microsoft.com/office/officeart/2005/8/layout/radial5"/>
    <dgm:cxn modelId="{C3510762-9386-4234-847B-146D79DCE45A}" srcId="{6621024B-F994-4429-AEA2-A8E1DEF6EECC}" destId="{EFAD9CA9-E234-41B2-B987-83C7D490AC30}" srcOrd="0" destOrd="0" parTransId="{C8626D67-7C9A-4CD0-A51A-6EFBB41B8159}" sibTransId="{101B1948-EF09-48CF-A4BD-5D4C9395FF73}"/>
    <dgm:cxn modelId="{AFB43B4F-E91B-1141-A4D6-8CE68ED2FC3B}" type="presOf" srcId="{D597E889-C5E3-4F28-8F3C-B2082270391B}" destId="{5B9745E6-D3DA-4667-B065-EA3FE9CD91ED}" srcOrd="0" destOrd="0" presId="urn:microsoft.com/office/officeart/2005/8/layout/radial5"/>
    <dgm:cxn modelId="{BF8891D6-1088-404C-A73A-E921B75C14C2}" srcId="{6621024B-F994-4429-AEA2-A8E1DEF6EECC}" destId="{11F5DE5B-9131-4A68-A594-358D6880E3FE}" srcOrd="1" destOrd="0" parTransId="{4C1D9B32-3187-4F56-8240-D29E0DE982C1}" sibTransId="{F694B607-616E-4613-AFF4-F0FF335C5895}"/>
    <dgm:cxn modelId="{5C140190-E786-406C-A67A-D1D24A2F914B}" srcId="{6621024B-F994-4429-AEA2-A8E1DEF6EECC}" destId="{9872E7FB-A9DB-40E5-9A80-DBE58E97BB17}" srcOrd="3" destOrd="0" parTransId="{8FB01F3E-47F7-4F0E-B4E9-E3196F0A3B9D}" sibTransId="{BBB94153-A35B-4DA3-BD84-CCB4D12A8D36}"/>
    <dgm:cxn modelId="{92788EEA-5EEB-8841-A929-D43C757A4A71}" type="presOf" srcId="{11F5DE5B-9131-4A68-A594-358D6880E3FE}" destId="{4585B5BD-B667-4769-82BB-472453E2EB77}" srcOrd="0" destOrd="0" presId="urn:microsoft.com/office/officeart/2005/8/layout/radial5"/>
    <dgm:cxn modelId="{3B4DE689-36CF-1C49-9769-83E806B548D9}" type="presOf" srcId="{8FB01F3E-47F7-4F0E-B4E9-E3196F0A3B9D}" destId="{6BC5017F-4218-45DE-8B32-96FB93FD15AA}" srcOrd="1" destOrd="0" presId="urn:microsoft.com/office/officeart/2005/8/layout/radial5"/>
    <dgm:cxn modelId="{727C47A5-3490-F340-A2EE-90DA1A77B296}" type="presOf" srcId="{6621024B-F994-4429-AEA2-A8E1DEF6EECC}" destId="{B5479C0B-4222-4975-B63F-94E4216C018F}" srcOrd="0" destOrd="0" presId="urn:microsoft.com/office/officeart/2005/8/layout/radial5"/>
    <dgm:cxn modelId="{174169BE-49FE-AD4E-A83C-E2CE57A78723}" type="presOf" srcId="{C8626D67-7C9A-4CD0-A51A-6EFBB41B8159}" destId="{B695347C-7CEE-4665-A147-13EF6DE2F138}" srcOrd="0" destOrd="0" presId="urn:microsoft.com/office/officeart/2005/8/layout/radial5"/>
    <dgm:cxn modelId="{05C52B1D-3A85-114D-8F03-57F42A963E88}" type="presOf" srcId="{CF78F59E-CDED-4A22-AC82-C7AD52CE7D14}" destId="{CF640C6B-1D3B-49E1-8FB5-BBE3C5213414}" srcOrd="0" destOrd="0" presId="urn:microsoft.com/office/officeart/2005/8/layout/radial5"/>
    <dgm:cxn modelId="{95D8FC1D-AB93-A14B-9867-2C3A33781298}" type="presOf" srcId="{51F398F5-D6D6-468C-A192-CFB40FAC4403}" destId="{2009C378-FC9F-4967-A0CF-3AFE4AFCB93C}" srcOrd="1" destOrd="0" presId="urn:microsoft.com/office/officeart/2005/8/layout/radial5"/>
    <dgm:cxn modelId="{8EF286FA-A2FB-F048-A176-8579AB3E7FC7}" type="presOf" srcId="{4C1D9B32-3187-4F56-8240-D29E0DE982C1}" destId="{B801BDEE-24AC-43AB-9231-EB8D2FCA31D5}" srcOrd="0" destOrd="0" presId="urn:microsoft.com/office/officeart/2005/8/layout/radial5"/>
    <dgm:cxn modelId="{E1D9DACE-B108-424A-AAC1-C239AD7A434C}" type="presOf" srcId="{51F398F5-D6D6-468C-A192-CFB40FAC4403}" destId="{4D64AD63-7ACA-4E97-A584-4F04531A2D64}" srcOrd="0" destOrd="0" presId="urn:microsoft.com/office/officeart/2005/8/layout/radial5"/>
    <dgm:cxn modelId="{73C63831-EF76-6E43-AA06-0278E5BF5DD6}" type="presOf" srcId="{EFAD9CA9-E234-41B2-B987-83C7D490AC30}" destId="{BEBB28CB-A7CD-47B2-AA27-A56AB8C68578}" srcOrd="0" destOrd="0" presId="urn:microsoft.com/office/officeart/2005/8/layout/radial5"/>
    <dgm:cxn modelId="{78A839EC-18B8-BF4E-9F1C-268CB6965B14}" type="presOf" srcId="{4C1D9B32-3187-4F56-8240-D29E0DE982C1}" destId="{B13F6D52-E339-4E37-BDDC-73BDD1090F32}" srcOrd="1" destOrd="0" presId="urn:microsoft.com/office/officeart/2005/8/layout/radial5"/>
    <dgm:cxn modelId="{8A525794-F7C9-9046-8096-86D3DA1BA3E6}" type="presOf" srcId="{4DF8E371-0D5C-4E7F-A820-8D0ED30E810A}" destId="{ADF104A3-1983-49E3-B6FB-E25FF36E4885}" srcOrd="0" destOrd="0" presId="urn:microsoft.com/office/officeart/2005/8/layout/radial5"/>
    <dgm:cxn modelId="{7BE96D81-D3A1-C04E-B881-5BE0BFA618C3}" type="presParOf" srcId="{256B57A5-02C6-4D09-B6F2-001422DF22D7}" destId="{B5479C0B-4222-4975-B63F-94E4216C018F}" srcOrd="0" destOrd="0" presId="urn:microsoft.com/office/officeart/2005/8/layout/radial5"/>
    <dgm:cxn modelId="{7781BCC3-3260-0D4F-8298-66CAC64CD622}" type="presParOf" srcId="{256B57A5-02C6-4D09-B6F2-001422DF22D7}" destId="{B695347C-7CEE-4665-A147-13EF6DE2F138}" srcOrd="1" destOrd="0" presId="urn:microsoft.com/office/officeart/2005/8/layout/radial5"/>
    <dgm:cxn modelId="{9D1BCD5A-E3E1-3B46-BCC8-DC3E9CD9A9C2}" type="presParOf" srcId="{B695347C-7CEE-4665-A147-13EF6DE2F138}" destId="{66586A62-4367-46E5-96CC-3CD365A9AE12}" srcOrd="0" destOrd="0" presId="urn:microsoft.com/office/officeart/2005/8/layout/radial5"/>
    <dgm:cxn modelId="{D7CFE2A0-90A6-F54F-9CC6-A97669FB5CC9}" type="presParOf" srcId="{256B57A5-02C6-4D09-B6F2-001422DF22D7}" destId="{BEBB28CB-A7CD-47B2-AA27-A56AB8C68578}" srcOrd="2" destOrd="0" presId="urn:microsoft.com/office/officeart/2005/8/layout/radial5"/>
    <dgm:cxn modelId="{0FACD9A4-ED34-F94F-9E4D-B536FBFCC31A}" type="presParOf" srcId="{256B57A5-02C6-4D09-B6F2-001422DF22D7}" destId="{B801BDEE-24AC-43AB-9231-EB8D2FCA31D5}" srcOrd="3" destOrd="0" presId="urn:microsoft.com/office/officeart/2005/8/layout/radial5"/>
    <dgm:cxn modelId="{7B1563F9-BA4B-2C45-AC57-FEA9D4B063D5}" type="presParOf" srcId="{B801BDEE-24AC-43AB-9231-EB8D2FCA31D5}" destId="{B13F6D52-E339-4E37-BDDC-73BDD1090F32}" srcOrd="0" destOrd="0" presId="urn:microsoft.com/office/officeart/2005/8/layout/radial5"/>
    <dgm:cxn modelId="{E622FE57-F0A0-074C-B7B2-551B200DC239}" type="presParOf" srcId="{256B57A5-02C6-4D09-B6F2-001422DF22D7}" destId="{4585B5BD-B667-4769-82BB-472453E2EB77}" srcOrd="4" destOrd="0" presId="urn:microsoft.com/office/officeart/2005/8/layout/radial5"/>
    <dgm:cxn modelId="{0F85754B-AD39-E64B-AB09-E99EBD009E08}" type="presParOf" srcId="{256B57A5-02C6-4D09-B6F2-001422DF22D7}" destId="{958AE467-E172-46BF-AA14-A9DA73982C9C}" srcOrd="5" destOrd="0" presId="urn:microsoft.com/office/officeart/2005/8/layout/radial5"/>
    <dgm:cxn modelId="{BA2F43D9-C761-C24F-A35F-E9768D2326D7}" type="presParOf" srcId="{958AE467-E172-46BF-AA14-A9DA73982C9C}" destId="{A6DBD21D-6BA0-402A-AF90-6452BE5DA245}" srcOrd="0" destOrd="0" presId="urn:microsoft.com/office/officeart/2005/8/layout/radial5"/>
    <dgm:cxn modelId="{23E87B28-369A-0041-A677-3A55C708CBEA}" type="presParOf" srcId="{256B57A5-02C6-4D09-B6F2-001422DF22D7}" destId="{ADF104A3-1983-49E3-B6FB-E25FF36E4885}" srcOrd="6" destOrd="0" presId="urn:microsoft.com/office/officeart/2005/8/layout/radial5"/>
    <dgm:cxn modelId="{DA754F68-0F29-AC48-A4A6-BE583A7CC87A}" type="presParOf" srcId="{256B57A5-02C6-4D09-B6F2-001422DF22D7}" destId="{39640F0E-3ECF-4FC5-BE9C-7D57885ABFA6}" srcOrd="7" destOrd="0" presId="urn:microsoft.com/office/officeart/2005/8/layout/radial5"/>
    <dgm:cxn modelId="{BD2439B9-65FA-C74C-8751-71A7F7583DB1}" type="presParOf" srcId="{39640F0E-3ECF-4FC5-BE9C-7D57885ABFA6}" destId="{6BC5017F-4218-45DE-8B32-96FB93FD15AA}" srcOrd="0" destOrd="0" presId="urn:microsoft.com/office/officeart/2005/8/layout/radial5"/>
    <dgm:cxn modelId="{132E9C8F-0647-634B-A19D-4C9B2647B415}" type="presParOf" srcId="{256B57A5-02C6-4D09-B6F2-001422DF22D7}" destId="{53415D32-9FBA-41B1-9A99-F8431FF7535A}" srcOrd="8" destOrd="0" presId="urn:microsoft.com/office/officeart/2005/8/layout/radial5"/>
    <dgm:cxn modelId="{F8E55968-9674-8440-9208-015419E27BFB}" type="presParOf" srcId="{256B57A5-02C6-4D09-B6F2-001422DF22D7}" destId="{4D64AD63-7ACA-4E97-A584-4F04531A2D64}" srcOrd="9" destOrd="0" presId="urn:microsoft.com/office/officeart/2005/8/layout/radial5"/>
    <dgm:cxn modelId="{243A1476-2C65-CB4A-946C-9E3DA2D4B8C9}" type="presParOf" srcId="{4D64AD63-7ACA-4E97-A584-4F04531A2D64}" destId="{2009C378-FC9F-4967-A0CF-3AFE4AFCB93C}" srcOrd="0" destOrd="0" presId="urn:microsoft.com/office/officeart/2005/8/layout/radial5"/>
    <dgm:cxn modelId="{93A51D7B-B207-004E-9655-B7E08B998C9F}" type="presParOf" srcId="{256B57A5-02C6-4D09-B6F2-001422DF22D7}" destId="{CF640C6B-1D3B-49E1-8FB5-BBE3C5213414}" srcOrd="10" destOrd="0" presId="urn:microsoft.com/office/officeart/2005/8/layout/radial5"/>
    <dgm:cxn modelId="{83553564-977E-FB4E-9ADB-7D3E57A564E1}" type="presParOf" srcId="{256B57A5-02C6-4D09-B6F2-001422DF22D7}" destId="{5B9745E6-D3DA-4667-B065-EA3FE9CD91ED}" srcOrd="11" destOrd="0" presId="urn:microsoft.com/office/officeart/2005/8/layout/radial5"/>
    <dgm:cxn modelId="{F880558E-C291-F041-8CC9-760D02ABE688}" type="presParOf" srcId="{5B9745E6-D3DA-4667-B065-EA3FE9CD91ED}" destId="{A1126C05-AB56-45E5-A114-EE383E99315F}" srcOrd="0" destOrd="0" presId="urn:microsoft.com/office/officeart/2005/8/layout/radial5"/>
    <dgm:cxn modelId="{239570B5-7708-6E46-844E-3CBE1D17A282}" type="presParOf" srcId="{256B57A5-02C6-4D09-B6F2-001422DF22D7}" destId="{ECD35B6D-E492-44B6-8FB4-532929C4BA95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13614-D1E6-41EE-A8DB-528FFF2262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A322342-ADFC-48E3-8973-70BE6AD538C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Thrust Implementation</a:t>
          </a:r>
          <a:endParaRPr lang="en-US" dirty="0"/>
        </a:p>
      </dgm:t>
    </dgm:pt>
    <dgm:pt modelId="{05586EA9-E65C-4F42-909F-B3A0771DAFA2}" type="parTrans" cxnId="{374EF430-85D3-46AE-A445-57645F246C6C}">
      <dgm:prSet/>
      <dgm:spPr/>
      <dgm:t>
        <a:bodyPr/>
        <a:lstStyle/>
        <a:p>
          <a:endParaRPr lang="en-US"/>
        </a:p>
      </dgm:t>
    </dgm:pt>
    <dgm:pt modelId="{99228512-E0F1-4258-9031-B006BABC171A}" type="sibTrans" cxnId="{374EF430-85D3-46AE-A445-57645F246C6C}">
      <dgm:prSet/>
      <dgm:spPr/>
      <dgm:t>
        <a:bodyPr/>
        <a:lstStyle/>
        <a:p>
          <a:endParaRPr lang="en-US"/>
        </a:p>
      </dgm:t>
    </dgm:pt>
    <dgm:pt modelId="{E48F1FDA-BB8C-4D7B-B369-153FA496FC5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Profile Application</a:t>
          </a:r>
          <a:endParaRPr lang="en-US" dirty="0"/>
        </a:p>
      </dgm:t>
    </dgm:pt>
    <dgm:pt modelId="{36E48EE8-83E1-4CF2-B784-0B855DD5624D}" type="parTrans" cxnId="{C0A31118-EA5A-4D42-8266-398006259BB0}">
      <dgm:prSet/>
      <dgm:spPr/>
      <dgm:t>
        <a:bodyPr/>
        <a:lstStyle/>
        <a:p>
          <a:endParaRPr lang="en-US"/>
        </a:p>
      </dgm:t>
    </dgm:pt>
    <dgm:pt modelId="{A2892DD6-C86B-4466-9910-D53524E89B03}" type="sibTrans" cxnId="{C0A31118-EA5A-4D42-8266-398006259BB0}">
      <dgm:prSet/>
      <dgm:spPr/>
      <dgm:t>
        <a:bodyPr/>
        <a:lstStyle/>
        <a:p>
          <a:endParaRPr lang="en-US"/>
        </a:p>
      </dgm:t>
    </dgm:pt>
    <dgm:pt modelId="{6AB600EE-C649-458A-AB15-B2190AA3C1F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Specialize Components</a:t>
          </a:r>
          <a:endParaRPr lang="en-US" dirty="0"/>
        </a:p>
      </dgm:t>
    </dgm:pt>
    <dgm:pt modelId="{C6C69B2D-0C76-454F-8BDE-8F3614CBD31C}" type="parTrans" cxnId="{605A3280-C695-4419-BE22-0C78E74F59E7}">
      <dgm:prSet/>
      <dgm:spPr/>
      <dgm:t>
        <a:bodyPr/>
        <a:lstStyle/>
        <a:p>
          <a:endParaRPr lang="en-US"/>
        </a:p>
      </dgm:t>
    </dgm:pt>
    <dgm:pt modelId="{A962178D-2DF9-4BE4-972A-79289CDAD666}" type="sibTrans" cxnId="{605A3280-C695-4419-BE22-0C78E74F59E7}">
      <dgm:prSet/>
      <dgm:spPr/>
      <dgm:t>
        <a:bodyPr/>
        <a:lstStyle/>
        <a:p>
          <a:endParaRPr lang="en-US"/>
        </a:p>
      </dgm:t>
    </dgm:pt>
    <dgm:pt modelId="{C799AD94-7D7A-4D78-83D4-2880790ECEDC}" type="pres">
      <dgm:prSet presAssocID="{9DC13614-D1E6-41EE-A8DB-528FFF2262C4}" presName="linearFlow" presStyleCnt="0">
        <dgm:presLayoutVars>
          <dgm:resizeHandles val="exact"/>
        </dgm:presLayoutVars>
      </dgm:prSet>
      <dgm:spPr/>
    </dgm:pt>
    <dgm:pt modelId="{59888CEB-2996-414C-B26D-DC83F624ECEA}" type="pres">
      <dgm:prSet presAssocID="{BA322342-ADFC-48E3-8973-70BE6AD538C5}" presName="node" presStyleLbl="node1" presStyleIdx="0" presStyleCnt="3" custLinFactNeighborX="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111D3-60B6-44E2-B15B-7F8F41013612}" type="pres">
      <dgm:prSet presAssocID="{99228512-E0F1-4258-9031-B006BABC171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EAFB5BC-1EA8-4DD6-9083-8C5936C6F3CE}" type="pres">
      <dgm:prSet presAssocID="{99228512-E0F1-4258-9031-B006BABC171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F21E8A3-653E-4ADA-8389-CFD09AFFCCDC}" type="pres">
      <dgm:prSet presAssocID="{E48F1FDA-BB8C-4D7B-B369-153FA496FC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4AE5C-237E-4527-A4C5-51E66E05A3FB}" type="pres">
      <dgm:prSet presAssocID="{A2892DD6-C86B-4466-9910-D53524E89B0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62307E8-911D-4326-8F1D-FFBDEFEC5A3A}" type="pres">
      <dgm:prSet presAssocID="{A2892DD6-C86B-4466-9910-D53524E89B0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2CA1F82-A086-486D-A0BF-278E371B7765}" type="pres">
      <dgm:prSet presAssocID="{6AB600EE-C649-458A-AB15-B2190AA3C1F5}" presName="node" presStyleLbl="node1" presStyleIdx="2" presStyleCnt="3" custLinFactNeighborY="-4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5A3280-C695-4419-BE22-0C78E74F59E7}" srcId="{9DC13614-D1E6-41EE-A8DB-528FFF2262C4}" destId="{6AB600EE-C649-458A-AB15-B2190AA3C1F5}" srcOrd="2" destOrd="0" parTransId="{C6C69B2D-0C76-454F-8BDE-8F3614CBD31C}" sibTransId="{A962178D-2DF9-4BE4-972A-79289CDAD666}"/>
    <dgm:cxn modelId="{C0A31118-EA5A-4D42-8266-398006259BB0}" srcId="{9DC13614-D1E6-41EE-A8DB-528FFF2262C4}" destId="{E48F1FDA-BB8C-4D7B-B369-153FA496FC52}" srcOrd="1" destOrd="0" parTransId="{36E48EE8-83E1-4CF2-B784-0B855DD5624D}" sibTransId="{A2892DD6-C86B-4466-9910-D53524E89B03}"/>
    <dgm:cxn modelId="{1B56BB81-BD12-A44D-8246-8F55361D4949}" type="presOf" srcId="{A2892DD6-C86B-4466-9910-D53524E89B03}" destId="{D62307E8-911D-4326-8F1D-FFBDEFEC5A3A}" srcOrd="1" destOrd="0" presId="urn:microsoft.com/office/officeart/2005/8/layout/process2"/>
    <dgm:cxn modelId="{0D259B96-D6D2-9543-906E-63807DBC5BA1}" type="presOf" srcId="{E48F1FDA-BB8C-4D7B-B369-153FA496FC52}" destId="{1F21E8A3-653E-4ADA-8389-CFD09AFFCCDC}" srcOrd="0" destOrd="0" presId="urn:microsoft.com/office/officeart/2005/8/layout/process2"/>
    <dgm:cxn modelId="{8310F69D-6F95-C74E-B0F8-348844D4918C}" type="presOf" srcId="{6AB600EE-C649-458A-AB15-B2190AA3C1F5}" destId="{E2CA1F82-A086-486D-A0BF-278E371B7765}" srcOrd="0" destOrd="0" presId="urn:microsoft.com/office/officeart/2005/8/layout/process2"/>
    <dgm:cxn modelId="{8E58EE2C-3492-7A43-A14C-76818E07BA78}" type="presOf" srcId="{BA322342-ADFC-48E3-8973-70BE6AD538C5}" destId="{59888CEB-2996-414C-B26D-DC83F624ECEA}" srcOrd="0" destOrd="0" presId="urn:microsoft.com/office/officeart/2005/8/layout/process2"/>
    <dgm:cxn modelId="{374EF430-85D3-46AE-A445-57645F246C6C}" srcId="{9DC13614-D1E6-41EE-A8DB-528FFF2262C4}" destId="{BA322342-ADFC-48E3-8973-70BE6AD538C5}" srcOrd="0" destOrd="0" parTransId="{05586EA9-E65C-4F42-909F-B3A0771DAFA2}" sibTransId="{99228512-E0F1-4258-9031-B006BABC171A}"/>
    <dgm:cxn modelId="{CD2D44AD-09BA-8548-8B70-64721570E99F}" type="presOf" srcId="{A2892DD6-C86B-4466-9910-D53524E89B03}" destId="{3334AE5C-237E-4527-A4C5-51E66E05A3FB}" srcOrd="0" destOrd="0" presId="urn:microsoft.com/office/officeart/2005/8/layout/process2"/>
    <dgm:cxn modelId="{895A9122-BE08-F64C-8F17-5FDA9BDD7735}" type="presOf" srcId="{9DC13614-D1E6-41EE-A8DB-528FFF2262C4}" destId="{C799AD94-7D7A-4D78-83D4-2880790ECEDC}" srcOrd="0" destOrd="0" presId="urn:microsoft.com/office/officeart/2005/8/layout/process2"/>
    <dgm:cxn modelId="{BA7D1D62-4679-8249-A06C-04DB848B7AF4}" type="presOf" srcId="{99228512-E0F1-4258-9031-B006BABC171A}" destId="{512111D3-60B6-44E2-B15B-7F8F41013612}" srcOrd="0" destOrd="0" presId="urn:microsoft.com/office/officeart/2005/8/layout/process2"/>
    <dgm:cxn modelId="{ADFF9D4B-2AF8-BB48-9C6C-DA4CEFAE4C0A}" type="presOf" srcId="{99228512-E0F1-4258-9031-B006BABC171A}" destId="{4EAFB5BC-1EA8-4DD6-9083-8C5936C6F3CE}" srcOrd="1" destOrd="0" presId="urn:microsoft.com/office/officeart/2005/8/layout/process2"/>
    <dgm:cxn modelId="{8CA1E8D9-D638-5B48-AFF9-5DB489691BD1}" type="presParOf" srcId="{C799AD94-7D7A-4D78-83D4-2880790ECEDC}" destId="{59888CEB-2996-414C-B26D-DC83F624ECEA}" srcOrd="0" destOrd="0" presId="urn:microsoft.com/office/officeart/2005/8/layout/process2"/>
    <dgm:cxn modelId="{78F5A871-6F4E-874D-8573-A8E85C743E0E}" type="presParOf" srcId="{C799AD94-7D7A-4D78-83D4-2880790ECEDC}" destId="{512111D3-60B6-44E2-B15B-7F8F41013612}" srcOrd="1" destOrd="0" presId="urn:microsoft.com/office/officeart/2005/8/layout/process2"/>
    <dgm:cxn modelId="{0C6F1E3B-3475-E04D-81C3-C44A74C30643}" type="presParOf" srcId="{512111D3-60B6-44E2-B15B-7F8F41013612}" destId="{4EAFB5BC-1EA8-4DD6-9083-8C5936C6F3CE}" srcOrd="0" destOrd="0" presId="urn:microsoft.com/office/officeart/2005/8/layout/process2"/>
    <dgm:cxn modelId="{F4D4648F-1DF9-464B-9A3A-4A52A40E23FF}" type="presParOf" srcId="{C799AD94-7D7A-4D78-83D4-2880790ECEDC}" destId="{1F21E8A3-653E-4ADA-8389-CFD09AFFCCDC}" srcOrd="2" destOrd="0" presId="urn:microsoft.com/office/officeart/2005/8/layout/process2"/>
    <dgm:cxn modelId="{C5B1FA21-F9E5-144F-8BB6-1E1693DDD38E}" type="presParOf" srcId="{C799AD94-7D7A-4D78-83D4-2880790ECEDC}" destId="{3334AE5C-237E-4527-A4C5-51E66E05A3FB}" srcOrd="3" destOrd="0" presId="urn:microsoft.com/office/officeart/2005/8/layout/process2"/>
    <dgm:cxn modelId="{FE21546C-708C-074A-B015-9953599C9BCA}" type="presParOf" srcId="{3334AE5C-237E-4527-A4C5-51E66E05A3FB}" destId="{D62307E8-911D-4326-8F1D-FFBDEFEC5A3A}" srcOrd="0" destOrd="0" presId="urn:microsoft.com/office/officeart/2005/8/layout/process2"/>
    <dgm:cxn modelId="{4A0FE2E1-0A89-F74B-89E5-FAB9EB3BCAD6}" type="presParOf" srcId="{C799AD94-7D7A-4D78-83D4-2880790ECEDC}" destId="{E2CA1F82-A086-486D-A0BF-278E371B776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C06C9-AB70-483F-9876-B044E5BDEFBF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1897F8B-B0EC-46E7-9FCA-E4D7FCB618EA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6FF2E5B0-61B2-4B5B-BA8D-15C8385CFB6A}" type="parTrans" cxnId="{9CA6C784-CA78-497E-8316-62D76CFD6BE0}">
      <dgm:prSet/>
      <dgm:spPr/>
      <dgm:t>
        <a:bodyPr/>
        <a:lstStyle/>
        <a:p>
          <a:endParaRPr lang="en-US"/>
        </a:p>
      </dgm:t>
    </dgm:pt>
    <dgm:pt modelId="{14BA5778-5886-4F14-A945-C02B4DB02807}" type="sibTrans" cxnId="{9CA6C784-CA78-497E-8316-62D76CFD6BE0}">
      <dgm:prSet/>
      <dgm:spPr/>
      <dgm:t>
        <a:bodyPr/>
        <a:lstStyle/>
        <a:p>
          <a:endParaRPr lang="en-US"/>
        </a:p>
      </dgm:t>
    </dgm:pt>
    <dgm:pt modelId="{D598F43E-18B1-496F-8428-770CA30912D5}">
      <dgm:prSet phldrT="[Text]"/>
      <dgm:spPr/>
      <dgm:t>
        <a:bodyPr/>
        <a:lstStyle/>
        <a:p>
          <a:r>
            <a:rPr lang="en-US" dirty="0" smtClean="0"/>
            <a:t>Radix Sort</a:t>
          </a:r>
          <a:endParaRPr lang="en-US" dirty="0"/>
        </a:p>
      </dgm:t>
    </dgm:pt>
    <dgm:pt modelId="{8F0398CC-5E3D-4F03-A39C-844BBFF607B9}" type="parTrans" cxnId="{445B2CF5-3706-4789-94DC-578C58FAAD46}">
      <dgm:prSet/>
      <dgm:spPr/>
      <dgm:t>
        <a:bodyPr/>
        <a:lstStyle/>
        <a:p>
          <a:endParaRPr lang="en-US"/>
        </a:p>
      </dgm:t>
    </dgm:pt>
    <dgm:pt modelId="{77A1EE2E-5511-49EE-A3E5-603AD7C8A387}" type="sibTrans" cxnId="{445B2CF5-3706-4789-94DC-578C58FAAD46}">
      <dgm:prSet/>
      <dgm:spPr/>
      <dgm:t>
        <a:bodyPr/>
        <a:lstStyle/>
        <a:p>
          <a:endParaRPr lang="en-US"/>
        </a:p>
      </dgm:t>
    </dgm:pt>
    <dgm:pt modelId="{29E44EFE-5753-4682-8207-B9120799A05F}">
      <dgm:prSet phldrT="[Text]"/>
      <dgm:spPr/>
      <dgm:t>
        <a:bodyPr/>
        <a:lstStyle/>
        <a:p>
          <a:r>
            <a:rPr lang="en-US" dirty="0" smtClean="0"/>
            <a:t>Merge Sort</a:t>
          </a:r>
          <a:endParaRPr lang="en-US" dirty="0"/>
        </a:p>
      </dgm:t>
    </dgm:pt>
    <dgm:pt modelId="{8B40303F-776B-44A7-8CDA-AD9F5E8E6404}" type="parTrans" cxnId="{3F52227F-E11C-4721-9E40-1142BFB22BB2}">
      <dgm:prSet/>
      <dgm:spPr/>
      <dgm:t>
        <a:bodyPr/>
        <a:lstStyle/>
        <a:p>
          <a:endParaRPr lang="en-US"/>
        </a:p>
      </dgm:t>
    </dgm:pt>
    <dgm:pt modelId="{3309C44D-1C04-48B1-A737-49269C9CD889}" type="sibTrans" cxnId="{3F52227F-E11C-4721-9E40-1142BFB22BB2}">
      <dgm:prSet/>
      <dgm:spPr/>
      <dgm:t>
        <a:bodyPr/>
        <a:lstStyle/>
        <a:p>
          <a:endParaRPr lang="en-US"/>
        </a:p>
      </dgm:t>
    </dgm:pt>
    <dgm:pt modelId="{4EE003E5-94E0-4AB3-A03C-42920E3F3F61}">
      <dgm:prSet phldrT="[Text]"/>
      <dgm:spPr/>
      <dgm:t>
        <a:bodyPr/>
        <a:lstStyle/>
        <a:p>
          <a:r>
            <a:rPr lang="en-US" dirty="0" smtClean="0"/>
            <a:t>G80</a:t>
          </a:r>
          <a:endParaRPr lang="en-US" dirty="0"/>
        </a:p>
      </dgm:t>
    </dgm:pt>
    <dgm:pt modelId="{D8D015B6-D03F-4069-8CE1-BBE00F6B88AB}" type="parTrans" cxnId="{FDDD4ABF-40BB-4BE0-B3EE-E2D9451FBF25}">
      <dgm:prSet/>
      <dgm:spPr/>
      <dgm:t>
        <a:bodyPr/>
        <a:lstStyle/>
        <a:p>
          <a:endParaRPr lang="en-US"/>
        </a:p>
      </dgm:t>
    </dgm:pt>
    <dgm:pt modelId="{A0166070-54CB-4A6D-98C8-5A4C099464AC}" type="sibTrans" cxnId="{FDDD4ABF-40BB-4BE0-B3EE-E2D9451FBF25}">
      <dgm:prSet/>
      <dgm:spPr/>
      <dgm:t>
        <a:bodyPr/>
        <a:lstStyle/>
        <a:p>
          <a:endParaRPr lang="en-US"/>
        </a:p>
      </dgm:t>
    </dgm:pt>
    <dgm:pt modelId="{F4DF7FC0-F2F9-49EC-8F47-F50F94D35BE6}">
      <dgm:prSet phldrT="[Text]"/>
      <dgm:spPr/>
      <dgm:t>
        <a:bodyPr/>
        <a:lstStyle/>
        <a:p>
          <a:r>
            <a:rPr lang="en-US" dirty="0" smtClean="0"/>
            <a:t>Fermi</a:t>
          </a:r>
          <a:endParaRPr lang="en-US" dirty="0"/>
        </a:p>
      </dgm:t>
    </dgm:pt>
    <dgm:pt modelId="{8D968FFC-04DC-4750-B759-4D0061B61F34}" type="parTrans" cxnId="{F3E50249-CEF0-4064-A145-AB7777CBDE28}">
      <dgm:prSet/>
      <dgm:spPr/>
      <dgm:t>
        <a:bodyPr/>
        <a:lstStyle/>
        <a:p>
          <a:endParaRPr lang="en-US"/>
        </a:p>
      </dgm:t>
    </dgm:pt>
    <dgm:pt modelId="{04B8EE60-662E-4EF0-86A4-D0E6010ECF1C}" type="sibTrans" cxnId="{F3E50249-CEF0-4064-A145-AB7777CBDE28}">
      <dgm:prSet/>
      <dgm:spPr/>
      <dgm:t>
        <a:bodyPr/>
        <a:lstStyle/>
        <a:p>
          <a:endParaRPr lang="en-US"/>
        </a:p>
      </dgm:t>
    </dgm:pt>
    <dgm:pt modelId="{E5B24992-83C0-490B-ACE0-82DBBB314822}">
      <dgm:prSet phldrT="[Text]"/>
      <dgm:spPr/>
      <dgm:t>
        <a:bodyPr/>
        <a:lstStyle/>
        <a:p>
          <a:r>
            <a:rPr lang="en-US" dirty="0" smtClean="0"/>
            <a:t>G80</a:t>
          </a:r>
          <a:endParaRPr lang="en-US" dirty="0"/>
        </a:p>
      </dgm:t>
    </dgm:pt>
    <dgm:pt modelId="{E7809D07-0EDB-471E-8104-74A9C1689D7C}" type="parTrans" cxnId="{1BEAF114-3E13-40B7-A4B1-2850AC4060F7}">
      <dgm:prSet/>
      <dgm:spPr/>
      <dgm:t>
        <a:bodyPr/>
        <a:lstStyle/>
        <a:p>
          <a:endParaRPr lang="en-US"/>
        </a:p>
      </dgm:t>
    </dgm:pt>
    <dgm:pt modelId="{69193062-A714-43FA-A9D7-423D8F4D47CF}" type="sibTrans" cxnId="{1BEAF114-3E13-40B7-A4B1-2850AC4060F7}">
      <dgm:prSet/>
      <dgm:spPr/>
      <dgm:t>
        <a:bodyPr/>
        <a:lstStyle/>
        <a:p>
          <a:endParaRPr lang="en-US"/>
        </a:p>
      </dgm:t>
    </dgm:pt>
    <dgm:pt modelId="{916F807A-A3B5-4DDE-9A52-0E6B7ED10C8A}">
      <dgm:prSet phldrT="[Text]"/>
      <dgm:spPr/>
      <dgm:t>
        <a:bodyPr/>
        <a:lstStyle/>
        <a:p>
          <a:r>
            <a:rPr lang="en-US" dirty="0" smtClean="0"/>
            <a:t>Fermi</a:t>
          </a:r>
          <a:endParaRPr lang="en-US" dirty="0"/>
        </a:p>
      </dgm:t>
    </dgm:pt>
    <dgm:pt modelId="{CB7BFD16-66B0-4B46-941A-3BBAE60D3F68}" type="parTrans" cxnId="{B0BA4D4A-B030-4333-8CAD-0B21BFC7A04C}">
      <dgm:prSet/>
      <dgm:spPr/>
      <dgm:t>
        <a:bodyPr/>
        <a:lstStyle/>
        <a:p>
          <a:endParaRPr lang="en-US"/>
        </a:p>
      </dgm:t>
    </dgm:pt>
    <dgm:pt modelId="{8FD78BBF-7BFE-4B7D-8471-57D73994A01B}" type="sibTrans" cxnId="{B0BA4D4A-B030-4333-8CAD-0B21BFC7A04C}">
      <dgm:prSet/>
      <dgm:spPr/>
      <dgm:t>
        <a:bodyPr/>
        <a:lstStyle/>
        <a:p>
          <a:endParaRPr lang="en-US"/>
        </a:p>
      </dgm:t>
    </dgm:pt>
    <dgm:pt modelId="{515F07A7-B8F1-4B00-A14C-210CF8DFA9D7}">
      <dgm:prSet phldrT="[Text]"/>
      <dgm:spPr/>
      <dgm:t>
        <a:bodyPr/>
        <a:lstStyle/>
        <a:p>
          <a:r>
            <a:rPr lang="en-US" dirty="0" smtClean="0"/>
            <a:t>GT200</a:t>
          </a:r>
          <a:endParaRPr lang="en-US" dirty="0"/>
        </a:p>
      </dgm:t>
    </dgm:pt>
    <dgm:pt modelId="{628FE0A3-0193-451E-8CD4-8B8C5F682DEC}" type="parTrans" cxnId="{A624DBA4-5A45-4A57-838C-9201480E41D6}">
      <dgm:prSet/>
      <dgm:spPr/>
      <dgm:t>
        <a:bodyPr/>
        <a:lstStyle/>
        <a:p>
          <a:endParaRPr lang="en-US"/>
        </a:p>
      </dgm:t>
    </dgm:pt>
    <dgm:pt modelId="{A56A48D6-9B47-42D5-BA13-D864A7380865}" type="sibTrans" cxnId="{A624DBA4-5A45-4A57-838C-9201480E41D6}">
      <dgm:prSet/>
      <dgm:spPr/>
      <dgm:t>
        <a:bodyPr/>
        <a:lstStyle/>
        <a:p>
          <a:endParaRPr lang="en-US"/>
        </a:p>
      </dgm:t>
    </dgm:pt>
    <dgm:pt modelId="{CE9AE110-50B6-4046-8611-F1638CAB0C97}">
      <dgm:prSet phldrT="[Text]"/>
      <dgm:spPr/>
      <dgm:t>
        <a:bodyPr/>
        <a:lstStyle/>
        <a:p>
          <a:r>
            <a:rPr lang="en-US" dirty="0" smtClean="0"/>
            <a:t>GT200</a:t>
          </a:r>
          <a:endParaRPr lang="en-US" dirty="0"/>
        </a:p>
      </dgm:t>
    </dgm:pt>
    <dgm:pt modelId="{4C318251-4212-4757-A2BB-942DD91954E8}" type="parTrans" cxnId="{0640B8CF-6FF4-4FEC-A67F-D782C5DDD715}">
      <dgm:prSet/>
      <dgm:spPr/>
      <dgm:t>
        <a:bodyPr/>
        <a:lstStyle/>
        <a:p>
          <a:endParaRPr lang="en-US"/>
        </a:p>
      </dgm:t>
    </dgm:pt>
    <dgm:pt modelId="{E95A99CE-659D-4098-88C9-B83015B8B407}" type="sibTrans" cxnId="{0640B8CF-6FF4-4FEC-A67F-D782C5DDD715}">
      <dgm:prSet/>
      <dgm:spPr/>
      <dgm:t>
        <a:bodyPr/>
        <a:lstStyle/>
        <a:p>
          <a:endParaRPr lang="en-US"/>
        </a:p>
      </dgm:t>
    </dgm:pt>
    <dgm:pt modelId="{EA436623-AD5D-4191-B88E-549DFBD894AD}">
      <dgm:prSet phldrT="[Text]"/>
      <dgm:spPr/>
      <dgm:t>
        <a:bodyPr/>
        <a:lstStyle/>
        <a:p>
          <a:r>
            <a:rPr lang="en-US" dirty="0" err="1" smtClean="0"/>
            <a:t>Kepler</a:t>
          </a:r>
          <a:endParaRPr lang="en-US" dirty="0"/>
        </a:p>
      </dgm:t>
    </dgm:pt>
    <dgm:pt modelId="{6F381CD6-99AC-42F3-A1F3-A625DDAB46A7}" type="parTrans" cxnId="{C30770BF-B963-42A5-99DD-77E9F2E58FA2}">
      <dgm:prSet/>
      <dgm:spPr/>
      <dgm:t>
        <a:bodyPr/>
        <a:lstStyle/>
        <a:p>
          <a:endParaRPr lang="en-US"/>
        </a:p>
      </dgm:t>
    </dgm:pt>
    <dgm:pt modelId="{C42409E2-D740-483D-A38E-09884D810C11}" type="sibTrans" cxnId="{C30770BF-B963-42A5-99DD-77E9F2E58FA2}">
      <dgm:prSet/>
      <dgm:spPr/>
      <dgm:t>
        <a:bodyPr/>
        <a:lstStyle/>
        <a:p>
          <a:endParaRPr lang="en-US"/>
        </a:p>
      </dgm:t>
    </dgm:pt>
    <dgm:pt modelId="{1ED92FD2-C505-4CB8-9DAE-B2EFF577B18E}">
      <dgm:prSet phldrT="[Text]"/>
      <dgm:spPr/>
      <dgm:t>
        <a:bodyPr/>
        <a:lstStyle/>
        <a:p>
          <a:r>
            <a:rPr lang="en-US" dirty="0" err="1" smtClean="0"/>
            <a:t>Kepler</a:t>
          </a:r>
          <a:endParaRPr lang="en-US" dirty="0"/>
        </a:p>
      </dgm:t>
    </dgm:pt>
    <dgm:pt modelId="{D2C3D4D9-DD7E-4AE8-8D0A-0252DB24C608}" type="parTrans" cxnId="{D1915B15-07C8-47BA-802A-D477E31F2D72}">
      <dgm:prSet/>
      <dgm:spPr/>
      <dgm:t>
        <a:bodyPr/>
        <a:lstStyle/>
        <a:p>
          <a:endParaRPr lang="en-US"/>
        </a:p>
      </dgm:t>
    </dgm:pt>
    <dgm:pt modelId="{26705370-B17D-4AB0-B40C-9FC21B09E9B6}" type="sibTrans" cxnId="{D1915B15-07C8-47BA-802A-D477E31F2D72}">
      <dgm:prSet/>
      <dgm:spPr/>
      <dgm:t>
        <a:bodyPr/>
        <a:lstStyle/>
        <a:p>
          <a:endParaRPr lang="en-US"/>
        </a:p>
      </dgm:t>
    </dgm:pt>
    <dgm:pt modelId="{AA37B3A9-4788-44AD-A094-6D4EE9A63910}" type="pres">
      <dgm:prSet presAssocID="{A8EC06C9-AB70-483F-9876-B044E5BDEF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E13602-E159-4B5D-9A26-305531CD07EF}" type="pres">
      <dgm:prSet presAssocID="{A8EC06C9-AB70-483F-9876-B044E5BDEFBF}" presName="hierFlow" presStyleCnt="0"/>
      <dgm:spPr/>
    </dgm:pt>
    <dgm:pt modelId="{FD2F23BE-9AB0-4E5A-A624-7A951B98848C}" type="pres">
      <dgm:prSet presAssocID="{A8EC06C9-AB70-483F-9876-B044E5BDEF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63601D5-694D-4AF3-B0D2-E5A748D5850E}" type="pres">
      <dgm:prSet presAssocID="{C1897F8B-B0EC-46E7-9FCA-E4D7FCB618EA}" presName="Name14" presStyleCnt="0"/>
      <dgm:spPr/>
    </dgm:pt>
    <dgm:pt modelId="{AB9F551C-BD38-4F9A-95A2-DFE2D9905006}" type="pres">
      <dgm:prSet presAssocID="{C1897F8B-B0EC-46E7-9FCA-E4D7FCB618EA}" presName="level1Shape" presStyleLbl="node0" presStyleIdx="0" presStyleCnt="1" custLinFactNeighborY="-32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F9CC2-21CF-447A-B141-559743F37E99}" type="pres">
      <dgm:prSet presAssocID="{C1897F8B-B0EC-46E7-9FCA-E4D7FCB618EA}" presName="hierChild2" presStyleCnt="0"/>
      <dgm:spPr/>
    </dgm:pt>
    <dgm:pt modelId="{F4D3929F-22B0-474A-9882-BF93A862BA96}" type="pres">
      <dgm:prSet presAssocID="{8F0398CC-5E3D-4F03-A39C-844BBFF607B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9A306357-5A0E-43B0-A3A2-BC775F6687B6}" type="pres">
      <dgm:prSet presAssocID="{D598F43E-18B1-496F-8428-770CA30912D5}" presName="Name21" presStyleCnt="0"/>
      <dgm:spPr/>
    </dgm:pt>
    <dgm:pt modelId="{66EC7035-2C2F-42E9-915B-1A90C533F513}" type="pres">
      <dgm:prSet presAssocID="{D598F43E-18B1-496F-8428-770CA30912D5}" presName="level2Shape" presStyleLbl="node2" presStyleIdx="0" presStyleCnt="2" custScaleX="143753" custLinFactNeighborY="13950"/>
      <dgm:spPr/>
      <dgm:t>
        <a:bodyPr/>
        <a:lstStyle/>
        <a:p>
          <a:endParaRPr lang="en-US"/>
        </a:p>
      </dgm:t>
    </dgm:pt>
    <dgm:pt modelId="{17DFAF0B-4CBD-4524-A612-5F33D3F922B0}" type="pres">
      <dgm:prSet presAssocID="{D598F43E-18B1-496F-8428-770CA30912D5}" presName="hierChild3" presStyleCnt="0"/>
      <dgm:spPr/>
    </dgm:pt>
    <dgm:pt modelId="{668AC99C-E8C2-470B-B198-32C954F8115E}" type="pres">
      <dgm:prSet presAssocID="{D8D015B6-D03F-4069-8CE1-BBE00F6B88AB}" presName="Name19" presStyleLbl="parChTrans1D3" presStyleIdx="0" presStyleCnt="8"/>
      <dgm:spPr/>
      <dgm:t>
        <a:bodyPr/>
        <a:lstStyle/>
        <a:p>
          <a:endParaRPr lang="en-US"/>
        </a:p>
      </dgm:t>
    </dgm:pt>
    <dgm:pt modelId="{CF2B2D78-320C-4E6A-9324-5BA665575B83}" type="pres">
      <dgm:prSet presAssocID="{4EE003E5-94E0-4AB3-A03C-42920E3F3F61}" presName="Name21" presStyleCnt="0"/>
      <dgm:spPr/>
    </dgm:pt>
    <dgm:pt modelId="{67A504BF-0F0E-4A69-9B50-CC48AE430F5D}" type="pres">
      <dgm:prSet presAssocID="{4EE003E5-94E0-4AB3-A03C-42920E3F3F61}" presName="level2Shape" presStyleLbl="node3" presStyleIdx="0" presStyleCnt="8" custLinFactNeighborY="32550"/>
      <dgm:spPr/>
      <dgm:t>
        <a:bodyPr/>
        <a:lstStyle/>
        <a:p>
          <a:endParaRPr lang="en-US"/>
        </a:p>
      </dgm:t>
    </dgm:pt>
    <dgm:pt modelId="{718F7C25-1869-4BE5-9CF7-026CF6431097}" type="pres">
      <dgm:prSet presAssocID="{4EE003E5-94E0-4AB3-A03C-42920E3F3F61}" presName="hierChild3" presStyleCnt="0"/>
      <dgm:spPr/>
    </dgm:pt>
    <dgm:pt modelId="{33913771-DA7E-47DE-870F-56DA2521E3F2}" type="pres">
      <dgm:prSet presAssocID="{628FE0A3-0193-451E-8CD4-8B8C5F682DEC}" presName="Name19" presStyleLbl="parChTrans1D3" presStyleIdx="1" presStyleCnt="8"/>
      <dgm:spPr/>
      <dgm:t>
        <a:bodyPr/>
        <a:lstStyle/>
        <a:p>
          <a:endParaRPr lang="en-US"/>
        </a:p>
      </dgm:t>
    </dgm:pt>
    <dgm:pt modelId="{752F98FA-9B4F-48E7-BB2D-BB2F1011750B}" type="pres">
      <dgm:prSet presAssocID="{515F07A7-B8F1-4B00-A14C-210CF8DFA9D7}" presName="Name21" presStyleCnt="0"/>
      <dgm:spPr/>
    </dgm:pt>
    <dgm:pt modelId="{DCD82F82-6F3D-4478-A83A-A13277ABEBD1}" type="pres">
      <dgm:prSet presAssocID="{515F07A7-B8F1-4B00-A14C-210CF8DFA9D7}" presName="level2Shape" presStyleLbl="node3" presStyleIdx="1" presStyleCnt="8" custLinFactNeighborY="32550"/>
      <dgm:spPr/>
      <dgm:t>
        <a:bodyPr/>
        <a:lstStyle/>
        <a:p>
          <a:endParaRPr lang="en-US"/>
        </a:p>
      </dgm:t>
    </dgm:pt>
    <dgm:pt modelId="{AC9436A0-2F39-42B1-B940-C48E7A5C6DEA}" type="pres">
      <dgm:prSet presAssocID="{515F07A7-B8F1-4B00-A14C-210CF8DFA9D7}" presName="hierChild3" presStyleCnt="0"/>
      <dgm:spPr/>
    </dgm:pt>
    <dgm:pt modelId="{DD91F38D-C964-4DB5-98AC-B3DFFC771EBD}" type="pres">
      <dgm:prSet presAssocID="{8D968FFC-04DC-4750-B759-4D0061B61F34}" presName="Name19" presStyleLbl="parChTrans1D3" presStyleIdx="2" presStyleCnt="8"/>
      <dgm:spPr/>
      <dgm:t>
        <a:bodyPr/>
        <a:lstStyle/>
        <a:p>
          <a:endParaRPr lang="en-US"/>
        </a:p>
      </dgm:t>
    </dgm:pt>
    <dgm:pt modelId="{22AB2E1B-FF86-4D52-B1A5-B06D04FD9201}" type="pres">
      <dgm:prSet presAssocID="{F4DF7FC0-F2F9-49EC-8F47-F50F94D35BE6}" presName="Name21" presStyleCnt="0"/>
      <dgm:spPr/>
    </dgm:pt>
    <dgm:pt modelId="{A6D98A93-C502-47F3-BC1C-98225CD4BFA1}" type="pres">
      <dgm:prSet presAssocID="{F4DF7FC0-F2F9-49EC-8F47-F50F94D35BE6}" presName="level2Shape" presStyleLbl="node3" presStyleIdx="2" presStyleCnt="8" custLinFactNeighborY="32550"/>
      <dgm:spPr/>
      <dgm:t>
        <a:bodyPr/>
        <a:lstStyle/>
        <a:p>
          <a:endParaRPr lang="en-US"/>
        </a:p>
      </dgm:t>
    </dgm:pt>
    <dgm:pt modelId="{EA2327DD-1757-490A-B5FD-0BCE086EA664}" type="pres">
      <dgm:prSet presAssocID="{F4DF7FC0-F2F9-49EC-8F47-F50F94D35BE6}" presName="hierChild3" presStyleCnt="0"/>
      <dgm:spPr/>
    </dgm:pt>
    <dgm:pt modelId="{F1D4C38F-F2F8-44EC-8D59-C594E61C4A54}" type="pres">
      <dgm:prSet presAssocID="{6F381CD6-99AC-42F3-A1F3-A625DDAB46A7}" presName="Name19" presStyleLbl="parChTrans1D3" presStyleIdx="3" presStyleCnt="8"/>
      <dgm:spPr/>
      <dgm:t>
        <a:bodyPr/>
        <a:lstStyle/>
        <a:p>
          <a:endParaRPr lang="en-US"/>
        </a:p>
      </dgm:t>
    </dgm:pt>
    <dgm:pt modelId="{17DF60E4-484F-42BC-B4CF-8D85C3679724}" type="pres">
      <dgm:prSet presAssocID="{EA436623-AD5D-4191-B88E-549DFBD894AD}" presName="Name21" presStyleCnt="0"/>
      <dgm:spPr/>
    </dgm:pt>
    <dgm:pt modelId="{F2D2D9FE-300B-4C47-9AD2-1F3C924D3868}" type="pres">
      <dgm:prSet presAssocID="{EA436623-AD5D-4191-B88E-549DFBD894AD}" presName="level2Shape" presStyleLbl="node3" presStyleIdx="3" presStyleCnt="8" custLinFactNeighborX="-2426" custLinFactNeighborY="32753"/>
      <dgm:spPr/>
      <dgm:t>
        <a:bodyPr/>
        <a:lstStyle/>
        <a:p>
          <a:endParaRPr lang="en-US"/>
        </a:p>
      </dgm:t>
    </dgm:pt>
    <dgm:pt modelId="{97743E98-492B-460A-A73A-8AE8FA54C34A}" type="pres">
      <dgm:prSet presAssocID="{EA436623-AD5D-4191-B88E-549DFBD894AD}" presName="hierChild3" presStyleCnt="0"/>
      <dgm:spPr/>
    </dgm:pt>
    <dgm:pt modelId="{C772B652-17B8-47B2-93B5-BEA069421449}" type="pres">
      <dgm:prSet presAssocID="{8B40303F-776B-44A7-8CDA-AD9F5E8E6404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8C3AB1E-A604-4F0D-8DA6-6DABC2E20482}" type="pres">
      <dgm:prSet presAssocID="{29E44EFE-5753-4682-8207-B9120799A05F}" presName="Name21" presStyleCnt="0"/>
      <dgm:spPr/>
    </dgm:pt>
    <dgm:pt modelId="{D2AD6755-60D4-4F11-8DBD-60069FBEF8EC}" type="pres">
      <dgm:prSet presAssocID="{29E44EFE-5753-4682-8207-B9120799A05F}" presName="level2Shape" presStyleLbl="node2" presStyleIdx="1" presStyleCnt="2" custScaleX="143753" custLinFactNeighborY="13950"/>
      <dgm:spPr/>
      <dgm:t>
        <a:bodyPr/>
        <a:lstStyle/>
        <a:p>
          <a:endParaRPr lang="en-US"/>
        </a:p>
      </dgm:t>
    </dgm:pt>
    <dgm:pt modelId="{D0D73DF1-6DAC-4A31-BF23-EF17300DC0D7}" type="pres">
      <dgm:prSet presAssocID="{29E44EFE-5753-4682-8207-B9120799A05F}" presName="hierChild3" presStyleCnt="0"/>
      <dgm:spPr/>
    </dgm:pt>
    <dgm:pt modelId="{44CF0491-36DE-4F3A-8688-A7556B3E49D1}" type="pres">
      <dgm:prSet presAssocID="{E7809D07-0EDB-471E-8104-74A9C1689D7C}" presName="Name19" presStyleLbl="parChTrans1D3" presStyleIdx="4" presStyleCnt="8"/>
      <dgm:spPr/>
      <dgm:t>
        <a:bodyPr/>
        <a:lstStyle/>
        <a:p>
          <a:endParaRPr lang="en-US"/>
        </a:p>
      </dgm:t>
    </dgm:pt>
    <dgm:pt modelId="{B995F8B8-04D6-4932-8825-C76141CAB054}" type="pres">
      <dgm:prSet presAssocID="{E5B24992-83C0-490B-ACE0-82DBBB314822}" presName="Name21" presStyleCnt="0"/>
      <dgm:spPr/>
    </dgm:pt>
    <dgm:pt modelId="{F3A95A54-E188-4A39-8C06-5129700D736F}" type="pres">
      <dgm:prSet presAssocID="{E5B24992-83C0-490B-ACE0-82DBBB314822}" presName="level2Shape" presStyleLbl="node3" presStyleIdx="4" presStyleCnt="8" custLinFactNeighborY="32550"/>
      <dgm:spPr/>
      <dgm:t>
        <a:bodyPr/>
        <a:lstStyle/>
        <a:p>
          <a:endParaRPr lang="en-US"/>
        </a:p>
      </dgm:t>
    </dgm:pt>
    <dgm:pt modelId="{51C42A10-1E02-4462-A55E-638633D68CB2}" type="pres">
      <dgm:prSet presAssocID="{E5B24992-83C0-490B-ACE0-82DBBB314822}" presName="hierChild3" presStyleCnt="0"/>
      <dgm:spPr/>
    </dgm:pt>
    <dgm:pt modelId="{57628943-72BE-40FB-9212-5FA7A46EDC20}" type="pres">
      <dgm:prSet presAssocID="{4C318251-4212-4757-A2BB-942DD91954E8}" presName="Name19" presStyleLbl="parChTrans1D3" presStyleIdx="5" presStyleCnt="8"/>
      <dgm:spPr/>
      <dgm:t>
        <a:bodyPr/>
        <a:lstStyle/>
        <a:p>
          <a:endParaRPr lang="en-US"/>
        </a:p>
      </dgm:t>
    </dgm:pt>
    <dgm:pt modelId="{2DE4CCFE-0DB9-4F49-B5A5-DC820E412B7D}" type="pres">
      <dgm:prSet presAssocID="{CE9AE110-50B6-4046-8611-F1638CAB0C97}" presName="Name21" presStyleCnt="0"/>
      <dgm:spPr/>
    </dgm:pt>
    <dgm:pt modelId="{D0E95DC8-3655-4BDE-9E37-0A1D98A4B15F}" type="pres">
      <dgm:prSet presAssocID="{CE9AE110-50B6-4046-8611-F1638CAB0C97}" presName="level2Shape" presStyleLbl="node3" presStyleIdx="5" presStyleCnt="8" custLinFactNeighborY="32550"/>
      <dgm:spPr/>
      <dgm:t>
        <a:bodyPr/>
        <a:lstStyle/>
        <a:p>
          <a:endParaRPr lang="en-US"/>
        </a:p>
      </dgm:t>
    </dgm:pt>
    <dgm:pt modelId="{31322F4B-41D6-4E5F-902B-F09607DB61D6}" type="pres">
      <dgm:prSet presAssocID="{CE9AE110-50B6-4046-8611-F1638CAB0C97}" presName="hierChild3" presStyleCnt="0"/>
      <dgm:spPr/>
    </dgm:pt>
    <dgm:pt modelId="{4A7B0547-63B9-4B50-A58E-1B68AC6AA737}" type="pres">
      <dgm:prSet presAssocID="{CB7BFD16-66B0-4B46-941A-3BBAE60D3F68}" presName="Name19" presStyleLbl="parChTrans1D3" presStyleIdx="6" presStyleCnt="8"/>
      <dgm:spPr/>
      <dgm:t>
        <a:bodyPr/>
        <a:lstStyle/>
        <a:p>
          <a:endParaRPr lang="en-US"/>
        </a:p>
      </dgm:t>
    </dgm:pt>
    <dgm:pt modelId="{59806209-76C8-48F2-9DC6-FDDD3CAFC03D}" type="pres">
      <dgm:prSet presAssocID="{916F807A-A3B5-4DDE-9A52-0E6B7ED10C8A}" presName="Name21" presStyleCnt="0"/>
      <dgm:spPr/>
    </dgm:pt>
    <dgm:pt modelId="{32AE82DE-EB39-4378-9B29-C6F3FFCC047B}" type="pres">
      <dgm:prSet presAssocID="{916F807A-A3B5-4DDE-9A52-0E6B7ED10C8A}" presName="level2Shape" presStyleLbl="node3" presStyleIdx="6" presStyleCnt="8" custLinFactNeighborY="32550"/>
      <dgm:spPr/>
      <dgm:t>
        <a:bodyPr/>
        <a:lstStyle/>
        <a:p>
          <a:endParaRPr lang="en-US"/>
        </a:p>
      </dgm:t>
    </dgm:pt>
    <dgm:pt modelId="{39B9C05E-4195-45AF-BA0E-E4DFF522C6DE}" type="pres">
      <dgm:prSet presAssocID="{916F807A-A3B5-4DDE-9A52-0E6B7ED10C8A}" presName="hierChild3" presStyleCnt="0"/>
      <dgm:spPr/>
    </dgm:pt>
    <dgm:pt modelId="{B91ED6C5-034A-482B-AABF-E1D3227C9518}" type="pres">
      <dgm:prSet presAssocID="{D2C3D4D9-DD7E-4AE8-8D0A-0252DB24C608}" presName="Name19" presStyleLbl="parChTrans1D3" presStyleIdx="7" presStyleCnt="8"/>
      <dgm:spPr/>
      <dgm:t>
        <a:bodyPr/>
        <a:lstStyle/>
        <a:p>
          <a:endParaRPr lang="en-US"/>
        </a:p>
      </dgm:t>
    </dgm:pt>
    <dgm:pt modelId="{DB55A1E4-1FE3-4DCA-8EE0-6930FA45F007}" type="pres">
      <dgm:prSet presAssocID="{1ED92FD2-C505-4CB8-9DAE-B2EFF577B18E}" presName="Name21" presStyleCnt="0"/>
      <dgm:spPr/>
    </dgm:pt>
    <dgm:pt modelId="{AE4CBA36-3D84-4DBD-BDDE-95519D6E228A}" type="pres">
      <dgm:prSet presAssocID="{1ED92FD2-C505-4CB8-9DAE-B2EFF577B18E}" presName="level2Shape" presStyleLbl="node3" presStyleIdx="7" presStyleCnt="8" custLinFactNeighborX="-4852" custLinFactNeighborY="32753"/>
      <dgm:spPr/>
      <dgm:t>
        <a:bodyPr/>
        <a:lstStyle/>
        <a:p>
          <a:endParaRPr lang="en-US"/>
        </a:p>
      </dgm:t>
    </dgm:pt>
    <dgm:pt modelId="{1715BA2C-8E4F-48D2-8745-9B0917F099E4}" type="pres">
      <dgm:prSet presAssocID="{1ED92FD2-C505-4CB8-9DAE-B2EFF577B18E}" presName="hierChild3" presStyleCnt="0"/>
      <dgm:spPr/>
    </dgm:pt>
    <dgm:pt modelId="{F3EF0B1E-F370-4FB0-9B0F-3339A2278344}" type="pres">
      <dgm:prSet presAssocID="{A8EC06C9-AB70-483F-9876-B044E5BDEFBF}" presName="bgShapesFlow" presStyleCnt="0"/>
      <dgm:spPr/>
    </dgm:pt>
  </dgm:ptLst>
  <dgm:cxnLst>
    <dgm:cxn modelId="{4CDF172A-EBDE-8E44-9F6F-4FB6D935AEC5}" type="presOf" srcId="{515F07A7-B8F1-4B00-A14C-210CF8DFA9D7}" destId="{DCD82F82-6F3D-4478-A83A-A13277ABEBD1}" srcOrd="0" destOrd="0" presId="urn:microsoft.com/office/officeart/2005/8/layout/hierarchy6"/>
    <dgm:cxn modelId="{71B6ECA1-2F0C-C64F-9600-2552A11DA7EA}" type="presOf" srcId="{8B40303F-776B-44A7-8CDA-AD9F5E8E6404}" destId="{C772B652-17B8-47B2-93B5-BEA069421449}" srcOrd="0" destOrd="0" presId="urn:microsoft.com/office/officeart/2005/8/layout/hierarchy6"/>
    <dgm:cxn modelId="{DD13F9EC-D76C-FB4C-852E-D11FC9762809}" type="presOf" srcId="{4EE003E5-94E0-4AB3-A03C-42920E3F3F61}" destId="{67A504BF-0F0E-4A69-9B50-CC48AE430F5D}" srcOrd="0" destOrd="0" presId="urn:microsoft.com/office/officeart/2005/8/layout/hierarchy6"/>
    <dgm:cxn modelId="{97B47FB2-8FB9-AA45-94C3-1E8B797B4A88}" type="presOf" srcId="{CE9AE110-50B6-4046-8611-F1638CAB0C97}" destId="{D0E95DC8-3655-4BDE-9E37-0A1D98A4B15F}" srcOrd="0" destOrd="0" presId="urn:microsoft.com/office/officeart/2005/8/layout/hierarchy6"/>
    <dgm:cxn modelId="{EE383B5D-F19A-544B-A6A9-91E01FB64363}" type="presOf" srcId="{D598F43E-18B1-496F-8428-770CA30912D5}" destId="{66EC7035-2C2F-42E9-915B-1A90C533F513}" srcOrd="0" destOrd="0" presId="urn:microsoft.com/office/officeart/2005/8/layout/hierarchy6"/>
    <dgm:cxn modelId="{C7C195DA-FD15-5947-92FD-5FF36A9976BB}" type="presOf" srcId="{8F0398CC-5E3D-4F03-A39C-844BBFF607B9}" destId="{F4D3929F-22B0-474A-9882-BF93A862BA96}" srcOrd="0" destOrd="0" presId="urn:microsoft.com/office/officeart/2005/8/layout/hierarchy6"/>
    <dgm:cxn modelId="{9CA6C784-CA78-497E-8316-62D76CFD6BE0}" srcId="{A8EC06C9-AB70-483F-9876-B044E5BDEFBF}" destId="{C1897F8B-B0EC-46E7-9FCA-E4D7FCB618EA}" srcOrd="0" destOrd="0" parTransId="{6FF2E5B0-61B2-4B5B-BA8D-15C8385CFB6A}" sibTransId="{14BA5778-5886-4F14-A945-C02B4DB02807}"/>
    <dgm:cxn modelId="{A624DBA4-5A45-4A57-838C-9201480E41D6}" srcId="{D598F43E-18B1-496F-8428-770CA30912D5}" destId="{515F07A7-B8F1-4B00-A14C-210CF8DFA9D7}" srcOrd="1" destOrd="0" parTransId="{628FE0A3-0193-451E-8CD4-8B8C5F682DEC}" sibTransId="{A56A48D6-9B47-42D5-BA13-D864A7380865}"/>
    <dgm:cxn modelId="{FDDD4ABF-40BB-4BE0-B3EE-E2D9451FBF25}" srcId="{D598F43E-18B1-496F-8428-770CA30912D5}" destId="{4EE003E5-94E0-4AB3-A03C-42920E3F3F61}" srcOrd="0" destOrd="0" parTransId="{D8D015B6-D03F-4069-8CE1-BBE00F6B88AB}" sibTransId="{A0166070-54CB-4A6D-98C8-5A4C099464AC}"/>
    <dgm:cxn modelId="{E90821AE-AD28-8947-B203-BB9311C67E2C}" type="presOf" srcId="{C1897F8B-B0EC-46E7-9FCA-E4D7FCB618EA}" destId="{AB9F551C-BD38-4F9A-95A2-DFE2D9905006}" srcOrd="0" destOrd="0" presId="urn:microsoft.com/office/officeart/2005/8/layout/hierarchy6"/>
    <dgm:cxn modelId="{3F52227F-E11C-4721-9E40-1142BFB22BB2}" srcId="{C1897F8B-B0EC-46E7-9FCA-E4D7FCB618EA}" destId="{29E44EFE-5753-4682-8207-B9120799A05F}" srcOrd="1" destOrd="0" parTransId="{8B40303F-776B-44A7-8CDA-AD9F5E8E6404}" sibTransId="{3309C44D-1C04-48B1-A737-49269C9CD889}"/>
    <dgm:cxn modelId="{865E9B49-8108-6848-945C-2A500A2279C9}" type="presOf" srcId="{D2C3D4D9-DD7E-4AE8-8D0A-0252DB24C608}" destId="{B91ED6C5-034A-482B-AABF-E1D3227C9518}" srcOrd="0" destOrd="0" presId="urn:microsoft.com/office/officeart/2005/8/layout/hierarchy6"/>
    <dgm:cxn modelId="{D1915B15-07C8-47BA-802A-D477E31F2D72}" srcId="{29E44EFE-5753-4682-8207-B9120799A05F}" destId="{1ED92FD2-C505-4CB8-9DAE-B2EFF577B18E}" srcOrd="3" destOrd="0" parTransId="{D2C3D4D9-DD7E-4AE8-8D0A-0252DB24C608}" sibTransId="{26705370-B17D-4AB0-B40C-9FC21B09E9B6}"/>
    <dgm:cxn modelId="{C30770BF-B963-42A5-99DD-77E9F2E58FA2}" srcId="{D598F43E-18B1-496F-8428-770CA30912D5}" destId="{EA436623-AD5D-4191-B88E-549DFBD894AD}" srcOrd="3" destOrd="0" parTransId="{6F381CD6-99AC-42F3-A1F3-A625DDAB46A7}" sibTransId="{C42409E2-D740-483D-A38E-09884D810C11}"/>
    <dgm:cxn modelId="{3A01BBAF-AC61-ED42-B54E-B9EDD0855DDC}" type="presOf" srcId="{EA436623-AD5D-4191-B88E-549DFBD894AD}" destId="{F2D2D9FE-300B-4C47-9AD2-1F3C924D3868}" srcOrd="0" destOrd="0" presId="urn:microsoft.com/office/officeart/2005/8/layout/hierarchy6"/>
    <dgm:cxn modelId="{55D0EED0-294C-7746-B25F-DB36AFE64758}" type="presOf" srcId="{29E44EFE-5753-4682-8207-B9120799A05F}" destId="{D2AD6755-60D4-4F11-8DBD-60069FBEF8EC}" srcOrd="0" destOrd="0" presId="urn:microsoft.com/office/officeart/2005/8/layout/hierarchy6"/>
    <dgm:cxn modelId="{9F9FFA47-63F8-1A4D-9EE9-567A033A10C1}" type="presOf" srcId="{628FE0A3-0193-451E-8CD4-8B8C5F682DEC}" destId="{33913771-DA7E-47DE-870F-56DA2521E3F2}" srcOrd="0" destOrd="0" presId="urn:microsoft.com/office/officeart/2005/8/layout/hierarchy6"/>
    <dgm:cxn modelId="{154A06A3-ABA4-464D-BEA9-BBECBB142A02}" type="presOf" srcId="{1ED92FD2-C505-4CB8-9DAE-B2EFF577B18E}" destId="{AE4CBA36-3D84-4DBD-BDDE-95519D6E228A}" srcOrd="0" destOrd="0" presId="urn:microsoft.com/office/officeart/2005/8/layout/hierarchy6"/>
    <dgm:cxn modelId="{C81FF215-B2E5-2F43-8158-5D8EF81B04A7}" type="presOf" srcId="{E5B24992-83C0-490B-ACE0-82DBBB314822}" destId="{F3A95A54-E188-4A39-8C06-5129700D736F}" srcOrd="0" destOrd="0" presId="urn:microsoft.com/office/officeart/2005/8/layout/hierarchy6"/>
    <dgm:cxn modelId="{A23C8541-F7BD-6246-BE4D-AF55830B7AF8}" type="presOf" srcId="{F4DF7FC0-F2F9-49EC-8F47-F50F94D35BE6}" destId="{A6D98A93-C502-47F3-BC1C-98225CD4BFA1}" srcOrd="0" destOrd="0" presId="urn:microsoft.com/office/officeart/2005/8/layout/hierarchy6"/>
    <dgm:cxn modelId="{1BEAF114-3E13-40B7-A4B1-2850AC4060F7}" srcId="{29E44EFE-5753-4682-8207-B9120799A05F}" destId="{E5B24992-83C0-490B-ACE0-82DBBB314822}" srcOrd="0" destOrd="0" parTransId="{E7809D07-0EDB-471E-8104-74A9C1689D7C}" sibTransId="{69193062-A714-43FA-A9D7-423D8F4D47CF}"/>
    <dgm:cxn modelId="{F1408797-99E9-8247-A0A1-2FE125BB55C0}" type="presOf" srcId="{8D968FFC-04DC-4750-B759-4D0061B61F34}" destId="{DD91F38D-C964-4DB5-98AC-B3DFFC771EBD}" srcOrd="0" destOrd="0" presId="urn:microsoft.com/office/officeart/2005/8/layout/hierarchy6"/>
    <dgm:cxn modelId="{AA4068C0-67E7-2B45-AED3-AE47061D6D41}" type="presOf" srcId="{E7809D07-0EDB-471E-8104-74A9C1689D7C}" destId="{44CF0491-36DE-4F3A-8688-A7556B3E49D1}" srcOrd="0" destOrd="0" presId="urn:microsoft.com/office/officeart/2005/8/layout/hierarchy6"/>
    <dgm:cxn modelId="{EEB5026E-B545-A34E-9C18-C32D2DE56B4E}" type="presOf" srcId="{CB7BFD16-66B0-4B46-941A-3BBAE60D3F68}" destId="{4A7B0547-63B9-4B50-A58E-1B68AC6AA737}" srcOrd="0" destOrd="0" presId="urn:microsoft.com/office/officeart/2005/8/layout/hierarchy6"/>
    <dgm:cxn modelId="{337627DA-797F-3248-8D16-0393FDFAB00E}" type="presOf" srcId="{916F807A-A3B5-4DDE-9A52-0E6B7ED10C8A}" destId="{32AE82DE-EB39-4378-9B29-C6F3FFCC047B}" srcOrd="0" destOrd="0" presId="urn:microsoft.com/office/officeart/2005/8/layout/hierarchy6"/>
    <dgm:cxn modelId="{B0BA4D4A-B030-4333-8CAD-0B21BFC7A04C}" srcId="{29E44EFE-5753-4682-8207-B9120799A05F}" destId="{916F807A-A3B5-4DDE-9A52-0E6B7ED10C8A}" srcOrd="2" destOrd="0" parTransId="{CB7BFD16-66B0-4B46-941A-3BBAE60D3F68}" sibTransId="{8FD78BBF-7BFE-4B7D-8471-57D73994A01B}"/>
    <dgm:cxn modelId="{8DB3E704-9533-7C48-90D0-578145758269}" type="presOf" srcId="{A8EC06C9-AB70-483F-9876-B044E5BDEFBF}" destId="{AA37B3A9-4788-44AD-A094-6D4EE9A63910}" srcOrd="0" destOrd="0" presId="urn:microsoft.com/office/officeart/2005/8/layout/hierarchy6"/>
    <dgm:cxn modelId="{F3E50249-CEF0-4064-A145-AB7777CBDE28}" srcId="{D598F43E-18B1-496F-8428-770CA30912D5}" destId="{F4DF7FC0-F2F9-49EC-8F47-F50F94D35BE6}" srcOrd="2" destOrd="0" parTransId="{8D968FFC-04DC-4750-B759-4D0061B61F34}" sibTransId="{04B8EE60-662E-4EF0-86A4-D0E6010ECF1C}"/>
    <dgm:cxn modelId="{0640B8CF-6FF4-4FEC-A67F-D782C5DDD715}" srcId="{29E44EFE-5753-4682-8207-B9120799A05F}" destId="{CE9AE110-50B6-4046-8611-F1638CAB0C97}" srcOrd="1" destOrd="0" parTransId="{4C318251-4212-4757-A2BB-942DD91954E8}" sibTransId="{E95A99CE-659D-4098-88C9-B83015B8B407}"/>
    <dgm:cxn modelId="{445B2CF5-3706-4789-94DC-578C58FAAD46}" srcId="{C1897F8B-B0EC-46E7-9FCA-E4D7FCB618EA}" destId="{D598F43E-18B1-496F-8428-770CA30912D5}" srcOrd="0" destOrd="0" parTransId="{8F0398CC-5E3D-4F03-A39C-844BBFF607B9}" sibTransId="{77A1EE2E-5511-49EE-A3E5-603AD7C8A387}"/>
    <dgm:cxn modelId="{9AD06BFF-E512-C649-8F92-43D28E055067}" type="presOf" srcId="{6F381CD6-99AC-42F3-A1F3-A625DDAB46A7}" destId="{F1D4C38F-F2F8-44EC-8D59-C594E61C4A54}" srcOrd="0" destOrd="0" presId="urn:microsoft.com/office/officeart/2005/8/layout/hierarchy6"/>
    <dgm:cxn modelId="{2F203C31-D12D-064D-9C12-790C93BC90B9}" type="presOf" srcId="{4C318251-4212-4757-A2BB-942DD91954E8}" destId="{57628943-72BE-40FB-9212-5FA7A46EDC20}" srcOrd="0" destOrd="0" presId="urn:microsoft.com/office/officeart/2005/8/layout/hierarchy6"/>
    <dgm:cxn modelId="{1FD5860B-BC66-2042-9FE3-8EBD018910AA}" type="presOf" srcId="{D8D015B6-D03F-4069-8CE1-BBE00F6B88AB}" destId="{668AC99C-E8C2-470B-B198-32C954F8115E}" srcOrd="0" destOrd="0" presId="urn:microsoft.com/office/officeart/2005/8/layout/hierarchy6"/>
    <dgm:cxn modelId="{6D3A9395-CEDA-A947-8CBA-FC7E8682B694}" type="presParOf" srcId="{AA37B3A9-4788-44AD-A094-6D4EE9A63910}" destId="{ABE13602-E159-4B5D-9A26-305531CD07EF}" srcOrd="0" destOrd="0" presId="urn:microsoft.com/office/officeart/2005/8/layout/hierarchy6"/>
    <dgm:cxn modelId="{1DE35421-1423-6C47-99AB-903B77D847E9}" type="presParOf" srcId="{ABE13602-E159-4B5D-9A26-305531CD07EF}" destId="{FD2F23BE-9AB0-4E5A-A624-7A951B98848C}" srcOrd="0" destOrd="0" presId="urn:microsoft.com/office/officeart/2005/8/layout/hierarchy6"/>
    <dgm:cxn modelId="{5E3A36BA-5429-3944-BC4C-4BFCF9EEDB41}" type="presParOf" srcId="{FD2F23BE-9AB0-4E5A-A624-7A951B98848C}" destId="{A63601D5-694D-4AF3-B0D2-E5A748D5850E}" srcOrd="0" destOrd="0" presId="urn:microsoft.com/office/officeart/2005/8/layout/hierarchy6"/>
    <dgm:cxn modelId="{13B6AE59-69BA-F54F-BDFD-8DBADE883D61}" type="presParOf" srcId="{A63601D5-694D-4AF3-B0D2-E5A748D5850E}" destId="{AB9F551C-BD38-4F9A-95A2-DFE2D9905006}" srcOrd="0" destOrd="0" presId="urn:microsoft.com/office/officeart/2005/8/layout/hierarchy6"/>
    <dgm:cxn modelId="{FA8A50B0-79D8-C247-91E7-1EDC75F1053A}" type="presParOf" srcId="{A63601D5-694D-4AF3-B0D2-E5A748D5850E}" destId="{237F9CC2-21CF-447A-B141-559743F37E99}" srcOrd="1" destOrd="0" presId="urn:microsoft.com/office/officeart/2005/8/layout/hierarchy6"/>
    <dgm:cxn modelId="{F687FFD3-C9EF-8945-BC5D-F95D54244B50}" type="presParOf" srcId="{237F9CC2-21CF-447A-B141-559743F37E99}" destId="{F4D3929F-22B0-474A-9882-BF93A862BA96}" srcOrd="0" destOrd="0" presId="urn:microsoft.com/office/officeart/2005/8/layout/hierarchy6"/>
    <dgm:cxn modelId="{5D81923A-791E-6E41-BA89-F8C9A5B44DB9}" type="presParOf" srcId="{237F9CC2-21CF-447A-B141-559743F37E99}" destId="{9A306357-5A0E-43B0-A3A2-BC775F6687B6}" srcOrd="1" destOrd="0" presId="urn:microsoft.com/office/officeart/2005/8/layout/hierarchy6"/>
    <dgm:cxn modelId="{833ECD41-0DC3-4446-BED2-1AD25709024D}" type="presParOf" srcId="{9A306357-5A0E-43B0-A3A2-BC775F6687B6}" destId="{66EC7035-2C2F-42E9-915B-1A90C533F513}" srcOrd="0" destOrd="0" presId="urn:microsoft.com/office/officeart/2005/8/layout/hierarchy6"/>
    <dgm:cxn modelId="{76C56898-A03A-3F4A-A863-EDAC5E2B6271}" type="presParOf" srcId="{9A306357-5A0E-43B0-A3A2-BC775F6687B6}" destId="{17DFAF0B-4CBD-4524-A612-5F33D3F922B0}" srcOrd="1" destOrd="0" presId="urn:microsoft.com/office/officeart/2005/8/layout/hierarchy6"/>
    <dgm:cxn modelId="{B61B5D79-9117-D449-9883-B7E9D2113CD5}" type="presParOf" srcId="{17DFAF0B-4CBD-4524-A612-5F33D3F922B0}" destId="{668AC99C-E8C2-470B-B198-32C954F8115E}" srcOrd="0" destOrd="0" presId="urn:microsoft.com/office/officeart/2005/8/layout/hierarchy6"/>
    <dgm:cxn modelId="{67622546-0C00-6547-BA0D-090C186CFF71}" type="presParOf" srcId="{17DFAF0B-4CBD-4524-A612-5F33D3F922B0}" destId="{CF2B2D78-320C-4E6A-9324-5BA665575B83}" srcOrd="1" destOrd="0" presId="urn:microsoft.com/office/officeart/2005/8/layout/hierarchy6"/>
    <dgm:cxn modelId="{176F2BE0-4955-F049-9B31-58B88357CE3C}" type="presParOf" srcId="{CF2B2D78-320C-4E6A-9324-5BA665575B83}" destId="{67A504BF-0F0E-4A69-9B50-CC48AE430F5D}" srcOrd="0" destOrd="0" presId="urn:microsoft.com/office/officeart/2005/8/layout/hierarchy6"/>
    <dgm:cxn modelId="{3423615E-DE2C-2742-9B33-030B7603C8E5}" type="presParOf" srcId="{CF2B2D78-320C-4E6A-9324-5BA665575B83}" destId="{718F7C25-1869-4BE5-9CF7-026CF6431097}" srcOrd="1" destOrd="0" presId="urn:microsoft.com/office/officeart/2005/8/layout/hierarchy6"/>
    <dgm:cxn modelId="{879454F1-5553-AE45-A6C8-435019A155F8}" type="presParOf" srcId="{17DFAF0B-4CBD-4524-A612-5F33D3F922B0}" destId="{33913771-DA7E-47DE-870F-56DA2521E3F2}" srcOrd="2" destOrd="0" presId="urn:microsoft.com/office/officeart/2005/8/layout/hierarchy6"/>
    <dgm:cxn modelId="{5B563E77-DA21-2441-A60E-7DA5E0958CFD}" type="presParOf" srcId="{17DFAF0B-4CBD-4524-A612-5F33D3F922B0}" destId="{752F98FA-9B4F-48E7-BB2D-BB2F1011750B}" srcOrd="3" destOrd="0" presId="urn:microsoft.com/office/officeart/2005/8/layout/hierarchy6"/>
    <dgm:cxn modelId="{931700C3-77CA-7246-8719-CB98D438CC28}" type="presParOf" srcId="{752F98FA-9B4F-48E7-BB2D-BB2F1011750B}" destId="{DCD82F82-6F3D-4478-A83A-A13277ABEBD1}" srcOrd="0" destOrd="0" presId="urn:microsoft.com/office/officeart/2005/8/layout/hierarchy6"/>
    <dgm:cxn modelId="{C30BB9CD-6004-034B-BD86-BC141B33EA0B}" type="presParOf" srcId="{752F98FA-9B4F-48E7-BB2D-BB2F1011750B}" destId="{AC9436A0-2F39-42B1-B940-C48E7A5C6DEA}" srcOrd="1" destOrd="0" presId="urn:microsoft.com/office/officeart/2005/8/layout/hierarchy6"/>
    <dgm:cxn modelId="{D817FBF8-2BE9-2344-9D36-7D761A2925B8}" type="presParOf" srcId="{17DFAF0B-4CBD-4524-A612-5F33D3F922B0}" destId="{DD91F38D-C964-4DB5-98AC-B3DFFC771EBD}" srcOrd="4" destOrd="0" presId="urn:microsoft.com/office/officeart/2005/8/layout/hierarchy6"/>
    <dgm:cxn modelId="{4B57BC38-61C4-8C4E-836C-6BFE8B8C2C97}" type="presParOf" srcId="{17DFAF0B-4CBD-4524-A612-5F33D3F922B0}" destId="{22AB2E1B-FF86-4D52-B1A5-B06D04FD9201}" srcOrd="5" destOrd="0" presId="urn:microsoft.com/office/officeart/2005/8/layout/hierarchy6"/>
    <dgm:cxn modelId="{CD56B04D-185D-5747-8CC6-CF8CA4A4B371}" type="presParOf" srcId="{22AB2E1B-FF86-4D52-B1A5-B06D04FD9201}" destId="{A6D98A93-C502-47F3-BC1C-98225CD4BFA1}" srcOrd="0" destOrd="0" presId="urn:microsoft.com/office/officeart/2005/8/layout/hierarchy6"/>
    <dgm:cxn modelId="{9F280850-13D6-BF46-848C-47E673994E73}" type="presParOf" srcId="{22AB2E1B-FF86-4D52-B1A5-B06D04FD9201}" destId="{EA2327DD-1757-490A-B5FD-0BCE086EA664}" srcOrd="1" destOrd="0" presId="urn:microsoft.com/office/officeart/2005/8/layout/hierarchy6"/>
    <dgm:cxn modelId="{17B9A92C-E9FE-444D-9CA5-BA2A4C07834E}" type="presParOf" srcId="{17DFAF0B-4CBD-4524-A612-5F33D3F922B0}" destId="{F1D4C38F-F2F8-44EC-8D59-C594E61C4A54}" srcOrd="6" destOrd="0" presId="urn:microsoft.com/office/officeart/2005/8/layout/hierarchy6"/>
    <dgm:cxn modelId="{BA841913-F534-484F-A8E3-F4A3081339E7}" type="presParOf" srcId="{17DFAF0B-4CBD-4524-A612-5F33D3F922B0}" destId="{17DF60E4-484F-42BC-B4CF-8D85C3679724}" srcOrd="7" destOrd="0" presId="urn:microsoft.com/office/officeart/2005/8/layout/hierarchy6"/>
    <dgm:cxn modelId="{6A06D468-83B6-4444-8C51-D0E037DFE1AB}" type="presParOf" srcId="{17DF60E4-484F-42BC-B4CF-8D85C3679724}" destId="{F2D2D9FE-300B-4C47-9AD2-1F3C924D3868}" srcOrd="0" destOrd="0" presId="urn:microsoft.com/office/officeart/2005/8/layout/hierarchy6"/>
    <dgm:cxn modelId="{CA77E686-DE21-5544-8A64-F0AC684CB00F}" type="presParOf" srcId="{17DF60E4-484F-42BC-B4CF-8D85C3679724}" destId="{97743E98-492B-460A-A73A-8AE8FA54C34A}" srcOrd="1" destOrd="0" presId="urn:microsoft.com/office/officeart/2005/8/layout/hierarchy6"/>
    <dgm:cxn modelId="{5DE0166F-F68A-FE40-94F2-350E91A2D16B}" type="presParOf" srcId="{237F9CC2-21CF-447A-B141-559743F37E99}" destId="{C772B652-17B8-47B2-93B5-BEA069421449}" srcOrd="2" destOrd="0" presId="urn:microsoft.com/office/officeart/2005/8/layout/hierarchy6"/>
    <dgm:cxn modelId="{2E9400F6-2099-6347-94DD-E756C66A89BE}" type="presParOf" srcId="{237F9CC2-21CF-447A-B141-559743F37E99}" destId="{58C3AB1E-A604-4F0D-8DA6-6DABC2E20482}" srcOrd="3" destOrd="0" presId="urn:microsoft.com/office/officeart/2005/8/layout/hierarchy6"/>
    <dgm:cxn modelId="{54CA0016-8714-9440-96A8-BA05CB2E1A58}" type="presParOf" srcId="{58C3AB1E-A604-4F0D-8DA6-6DABC2E20482}" destId="{D2AD6755-60D4-4F11-8DBD-60069FBEF8EC}" srcOrd="0" destOrd="0" presId="urn:microsoft.com/office/officeart/2005/8/layout/hierarchy6"/>
    <dgm:cxn modelId="{300AA15B-F636-F64D-AC36-4B96417D1C7A}" type="presParOf" srcId="{58C3AB1E-A604-4F0D-8DA6-6DABC2E20482}" destId="{D0D73DF1-6DAC-4A31-BF23-EF17300DC0D7}" srcOrd="1" destOrd="0" presId="urn:microsoft.com/office/officeart/2005/8/layout/hierarchy6"/>
    <dgm:cxn modelId="{111E8F44-2BF1-0C44-9718-6F13084C3436}" type="presParOf" srcId="{D0D73DF1-6DAC-4A31-BF23-EF17300DC0D7}" destId="{44CF0491-36DE-4F3A-8688-A7556B3E49D1}" srcOrd="0" destOrd="0" presId="urn:microsoft.com/office/officeart/2005/8/layout/hierarchy6"/>
    <dgm:cxn modelId="{C2066FD1-34F9-AC4E-A300-037665E75F59}" type="presParOf" srcId="{D0D73DF1-6DAC-4A31-BF23-EF17300DC0D7}" destId="{B995F8B8-04D6-4932-8825-C76141CAB054}" srcOrd="1" destOrd="0" presId="urn:microsoft.com/office/officeart/2005/8/layout/hierarchy6"/>
    <dgm:cxn modelId="{A5ABB6CB-D924-FA4E-8049-766956E7B73A}" type="presParOf" srcId="{B995F8B8-04D6-4932-8825-C76141CAB054}" destId="{F3A95A54-E188-4A39-8C06-5129700D736F}" srcOrd="0" destOrd="0" presId="urn:microsoft.com/office/officeart/2005/8/layout/hierarchy6"/>
    <dgm:cxn modelId="{D01DA93F-090F-2147-8520-0BDB893D51DB}" type="presParOf" srcId="{B995F8B8-04D6-4932-8825-C76141CAB054}" destId="{51C42A10-1E02-4462-A55E-638633D68CB2}" srcOrd="1" destOrd="0" presId="urn:microsoft.com/office/officeart/2005/8/layout/hierarchy6"/>
    <dgm:cxn modelId="{6C726B32-94A4-3840-BDCF-0E935510441D}" type="presParOf" srcId="{D0D73DF1-6DAC-4A31-BF23-EF17300DC0D7}" destId="{57628943-72BE-40FB-9212-5FA7A46EDC20}" srcOrd="2" destOrd="0" presId="urn:microsoft.com/office/officeart/2005/8/layout/hierarchy6"/>
    <dgm:cxn modelId="{04F2DE84-CFE7-0C4D-A119-932D35E0CFE8}" type="presParOf" srcId="{D0D73DF1-6DAC-4A31-BF23-EF17300DC0D7}" destId="{2DE4CCFE-0DB9-4F49-B5A5-DC820E412B7D}" srcOrd="3" destOrd="0" presId="urn:microsoft.com/office/officeart/2005/8/layout/hierarchy6"/>
    <dgm:cxn modelId="{A301EE7F-F090-5A4C-8C7D-12217ED20571}" type="presParOf" srcId="{2DE4CCFE-0DB9-4F49-B5A5-DC820E412B7D}" destId="{D0E95DC8-3655-4BDE-9E37-0A1D98A4B15F}" srcOrd="0" destOrd="0" presId="urn:microsoft.com/office/officeart/2005/8/layout/hierarchy6"/>
    <dgm:cxn modelId="{83C6C8C7-94A3-CA41-BB68-24CB87DAF6C4}" type="presParOf" srcId="{2DE4CCFE-0DB9-4F49-B5A5-DC820E412B7D}" destId="{31322F4B-41D6-4E5F-902B-F09607DB61D6}" srcOrd="1" destOrd="0" presId="urn:microsoft.com/office/officeart/2005/8/layout/hierarchy6"/>
    <dgm:cxn modelId="{77B48843-EF73-7543-AF13-432B3237A444}" type="presParOf" srcId="{D0D73DF1-6DAC-4A31-BF23-EF17300DC0D7}" destId="{4A7B0547-63B9-4B50-A58E-1B68AC6AA737}" srcOrd="4" destOrd="0" presId="urn:microsoft.com/office/officeart/2005/8/layout/hierarchy6"/>
    <dgm:cxn modelId="{F62F67EC-71EA-0C41-8D14-824C079A7C36}" type="presParOf" srcId="{D0D73DF1-6DAC-4A31-BF23-EF17300DC0D7}" destId="{59806209-76C8-48F2-9DC6-FDDD3CAFC03D}" srcOrd="5" destOrd="0" presId="urn:microsoft.com/office/officeart/2005/8/layout/hierarchy6"/>
    <dgm:cxn modelId="{0987D811-6616-6149-ABC9-D429AE0A9A0E}" type="presParOf" srcId="{59806209-76C8-48F2-9DC6-FDDD3CAFC03D}" destId="{32AE82DE-EB39-4378-9B29-C6F3FFCC047B}" srcOrd="0" destOrd="0" presId="urn:microsoft.com/office/officeart/2005/8/layout/hierarchy6"/>
    <dgm:cxn modelId="{3BE093D4-D181-EB48-ACD3-A6E3B3221C7E}" type="presParOf" srcId="{59806209-76C8-48F2-9DC6-FDDD3CAFC03D}" destId="{39B9C05E-4195-45AF-BA0E-E4DFF522C6DE}" srcOrd="1" destOrd="0" presId="urn:microsoft.com/office/officeart/2005/8/layout/hierarchy6"/>
    <dgm:cxn modelId="{617694AF-0FE2-7E43-BD91-707DDFAA9A08}" type="presParOf" srcId="{D0D73DF1-6DAC-4A31-BF23-EF17300DC0D7}" destId="{B91ED6C5-034A-482B-AABF-E1D3227C9518}" srcOrd="6" destOrd="0" presId="urn:microsoft.com/office/officeart/2005/8/layout/hierarchy6"/>
    <dgm:cxn modelId="{AD0F902A-8337-234E-85AA-C78307402CAB}" type="presParOf" srcId="{D0D73DF1-6DAC-4A31-BF23-EF17300DC0D7}" destId="{DB55A1E4-1FE3-4DCA-8EE0-6930FA45F007}" srcOrd="7" destOrd="0" presId="urn:microsoft.com/office/officeart/2005/8/layout/hierarchy6"/>
    <dgm:cxn modelId="{592EBE85-6E78-2C4C-A424-FCE07323B5FF}" type="presParOf" srcId="{DB55A1E4-1FE3-4DCA-8EE0-6930FA45F007}" destId="{AE4CBA36-3D84-4DBD-BDDE-95519D6E228A}" srcOrd="0" destOrd="0" presId="urn:microsoft.com/office/officeart/2005/8/layout/hierarchy6"/>
    <dgm:cxn modelId="{211F29DF-545B-E046-9449-8A061F890F0B}" type="presParOf" srcId="{DB55A1E4-1FE3-4DCA-8EE0-6930FA45F007}" destId="{1715BA2C-8E4F-48D2-8745-9B0917F099E4}" srcOrd="1" destOrd="0" presId="urn:microsoft.com/office/officeart/2005/8/layout/hierarchy6"/>
    <dgm:cxn modelId="{96A4C25D-EB35-D24D-AC58-85EC673B959A}" type="presParOf" srcId="{AA37B3A9-4788-44AD-A094-6D4EE9A63910}" destId="{F3EF0B1E-F370-4FB0-9B0F-3339A22783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C06C9-AB70-483F-9876-B044E5BDEFBF}" type="doc">
      <dgm:prSet loTypeId="urn:microsoft.com/office/officeart/2005/8/layout/hierarchy4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1897F8B-B0EC-46E7-9FCA-E4D7FCB618E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Thrust</a:t>
          </a:r>
          <a:endParaRPr lang="en-US" dirty="0"/>
        </a:p>
      </dgm:t>
    </dgm:pt>
    <dgm:pt modelId="{6FF2E5B0-61B2-4B5B-BA8D-15C8385CFB6A}" type="parTrans" cxnId="{9CA6C784-CA78-497E-8316-62D76CFD6BE0}">
      <dgm:prSet/>
      <dgm:spPr/>
      <dgm:t>
        <a:bodyPr/>
        <a:lstStyle/>
        <a:p>
          <a:endParaRPr lang="en-US"/>
        </a:p>
      </dgm:t>
    </dgm:pt>
    <dgm:pt modelId="{14BA5778-5886-4F14-A945-C02B4DB02807}" type="sibTrans" cxnId="{9CA6C784-CA78-497E-8316-62D76CFD6BE0}">
      <dgm:prSet/>
      <dgm:spPr/>
      <dgm:t>
        <a:bodyPr/>
        <a:lstStyle/>
        <a:p>
          <a:endParaRPr lang="en-US"/>
        </a:p>
      </dgm:t>
    </dgm:pt>
    <dgm:pt modelId="{D598F43E-18B1-496F-8428-770CA30912D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CUDA</a:t>
          </a:r>
          <a:endParaRPr lang="en-US" dirty="0"/>
        </a:p>
      </dgm:t>
    </dgm:pt>
    <dgm:pt modelId="{8F0398CC-5E3D-4F03-A39C-844BBFF607B9}" type="parTrans" cxnId="{445B2CF5-3706-4789-94DC-578C58FAAD46}">
      <dgm:prSet/>
      <dgm:spPr/>
      <dgm:t>
        <a:bodyPr/>
        <a:lstStyle/>
        <a:p>
          <a:endParaRPr lang="en-US"/>
        </a:p>
      </dgm:t>
    </dgm:pt>
    <dgm:pt modelId="{77A1EE2E-5511-49EE-A3E5-603AD7C8A387}" type="sibTrans" cxnId="{445B2CF5-3706-4789-94DC-578C58FAAD46}">
      <dgm:prSet/>
      <dgm:spPr/>
      <dgm:t>
        <a:bodyPr/>
        <a:lstStyle/>
        <a:p>
          <a:endParaRPr lang="en-US"/>
        </a:p>
      </dgm:t>
    </dgm:pt>
    <dgm:pt modelId="{29E44EFE-5753-4682-8207-B9120799A05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err="1" smtClean="0"/>
            <a:t>OpenMP</a:t>
          </a:r>
          <a:endParaRPr lang="en-US" dirty="0"/>
        </a:p>
      </dgm:t>
    </dgm:pt>
    <dgm:pt modelId="{8B40303F-776B-44A7-8CDA-AD9F5E8E6404}" type="parTrans" cxnId="{3F52227F-E11C-4721-9E40-1142BFB22BB2}">
      <dgm:prSet/>
      <dgm:spPr/>
      <dgm:t>
        <a:bodyPr/>
        <a:lstStyle/>
        <a:p>
          <a:endParaRPr lang="en-US"/>
        </a:p>
      </dgm:t>
    </dgm:pt>
    <dgm:pt modelId="{3309C44D-1C04-48B1-A737-49269C9CD889}" type="sibTrans" cxnId="{3F52227F-E11C-4721-9E40-1142BFB22BB2}">
      <dgm:prSet/>
      <dgm:spPr/>
      <dgm:t>
        <a:bodyPr/>
        <a:lstStyle/>
        <a:p>
          <a:endParaRPr lang="en-US"/>
        </a:p>
      </dgm:t>
    </dgm:pt>
    <dgm:pt modelId="{4EE003E5-94E0-4AB3-A03C-42920E3F3F61}">
      <dgm:prSet phldrT="[Text]"/>
      <dgm:spPr/>
      <dgm:t>
        <a:bodyPr/>
        <a:lstStyle/>
        <a:p>
          <a:r>
            <a:rPr lang="en-US" dirty="0" smtClean="0"/>
            <a:t>Transform</a:t>
          </a:r>
          <a:endParaRPr lang="en-US" dirty="0"/>
        </a:p>
      </dgm:t>
    </dgm:pt>
    <dgm:pt modelId="{D8D015B6-D03F-4069-8CE1-BBE00F6B88AB}" type="parTrans" cxnId="{FDDD4ABF-40BB-4BE0-B3EE-E2D9451FBF25}">
      <dgm:prSet/>
      <dgm:spPr/>
      <dgm:t>
        <a:bodyPr/>
        <a:lstStyle/>
        <a:p>
          <a:endParaRPr lang="en-US"/>
        </a:p>
      </dgm:t>
    </dgm:pt>
    <dgm:pt modelId="{A0166070-54CB-4A6D-98C8-5A4C099464AC}" type="sibTrans" cxnId="{FDDD4ABF-40BB-4BE0-B3EE-E2D9451FBF25}">
      <dgm:prSet/>
      <dgm:spPr/>
      <dgm:t>
        <a:bodyPr/>
        <a:lstStyle/>
        <a:p>
          <a:endParaRPr lang="en-US"/>
        </a:p>
      </dgm:t>
    </dgm:pt>
    <dgm:pt modelId="{F4DF7FC0-F2F9-49EC-8F47-F50F94D35BE6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8D968FFC-04DC-4750-B759-4D0061B61F34}" type="parTrans" cxnId="{F3E50249-CEF0-4064-A145-AB7777CBDE28}">
      <dgm:prSet/>
      <dgm:spPr/>
      <dgm:t>
        <a:bodyPr/>
        <a:lstStyle/>
        <a:p>
          <a:endParaRPr lang="en-US"/>
        </a:p>
      </dgm:t>
    </dgm:pt>
    <dgm:pt modelId="{04B8EE60-662E-4EF0-86A4-D0E6010ECF1C}" type="sibTrans" cxnId="{F3E50249-CEF0-4064-A145-AB7777CBDE28}">
      <dgm:prSet/>
      <dgm:spPr/>
      <dgm:t>
        <a:bodyPr/>
        <a:lstStyle/>
        <a:p>
          <a:endParaRPr lang="en-US"/>
        </a:p>
      </dgm:t>
    </dgm:pt>
    <dgm:pt modelId="{5E91F702-A83D-4933-8C52-A41DF101ABBD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04CF119F-4897-4793-B0D9-14BE092F66F5}" type="parTrans" cxnId="{DFC77162-E046-43B4-B99B-F39243670138}">
      <dgm:prSet/>
      <dgm:spPr/>
      <dgm:t>
        <a:bodyPr/>
        <a:lstStyle/>
        <a:p>
          <a:endParaRPr lang="en-US"/>
        </a:p>
      </dgm:t>
    </dgm:pt>
    <dgm:pt modelId="{ED87FBE9-01EA-4AD7-A916-6501DFFB0E09}" type="sibTrans" cxnId="{DFC77162-E046-43B4-B99B-F39243670138}">
      <dgm:prSet/>
      <dgm:spPr/>
      <dgm:t>
        <a:bodyPr/>
        <a:lstStyle/>
        <a:p>
          <a:endParaRPr lang="en-US"/>
        </a:p>
      </dgm:t>
    </dgm:pt>
    <dgm:pt modelId="{E5B24992-83C0-490B-ACE0-82DBBB314822}">
      <dgm:prSet phldrT="[Text]"/>
      <dgm:spPr/>
      <dgm:t>
        <a:bodyPr/>
        <a:lstStyle/>
        <a:p>
          <a:r>
            <a:rPr lang="en-US" dirty="0" smtClean="0"/>
            <a:t>Transform</a:t>
          </a:r>
          <a:endParaRPr lang="en-US" dirty="0"/>
        </a:p>
      </dgm:t>
    </dgm:pt>
    <dgm:pt modelId="{E7809D07-0EDB-471E-8104-74A9C1689D7C}" type="parTrans" cxnId="{1BEAF114-3E13-40B7-A4B1-2850AC4060F7}">
      <dgm:prSet/>
      <dgm:spPr/>
      <dgm:t>
        <a:bodyPr/>
        <a:lstStyle/>
        <a:p>
          <a:endParaRPr lang="en-US"/>
        </a:p>
      </dgm:t>
    </dgm:pt>
    <dgm:pt modelId="{69193062-A714-43FA-A9D7-423D8F4D47CF}" type="sibTrans" cxnId="{1BEAF114-3E13-40B7-A4B1-2850AC4060F7}">
      <dgm:prSet/>
      <dgm:spPr/>
      <dgm:t>
        <a:bodyPr/>
        <a:lstStyle/>
        <a:p>
          <a:endParaRPr lang="en-US"/>
        </a:p>
      </dgm:t>
    </dgm:pt>
    <dgm:pt modelId="{916F807A-A3B5-4DDE-9A52-0E6B7ED10C8A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CB7BFD16-66B0-4B46-941A-3BBAE60D3F68}" type="parTrans" cxnId="{B0BA4D4A-B030-4333-8CAD-0B21BFC7A04C}">
      <dgm:prSet/>
      <dgm:spPr/>
      <dgm:t>
        <a:bodyPr/>
        <a:lstStyle/>
        <a:p>
          <a:endParaRPr lang="en-US"/>
        </a:p>
      </dgm:t>
    </dgm:pt>
    <dgm:pt modelId="{8FD78BBF-7BFE-4B7D-8471-57D73994A01B}" type="sibTrans" cxnId="{B0BA4D4A-B030-4333-8CAD-0B21BFC7A04C}">
      <dgm:prSet/>
      <dgm:spPr/>
      <dgm:t>
        <a:bodyPr/>
        <a:lstStyle/>
        <a:p>
          <a:endParaRPr lang="en-US"/>
        </a:p>
      </dgm:t>
    </dgm:pt>
    <dgm:pt modelId="{F7BE7661-7DB8-42A8-AC3D-1CA1CE807E18}">
      <dgm:prSet phldrT="[Text]"/>
      <dgm:spPr/>
      <dgm:t>
        <a:bodyPr/>
        <a:lstStyle/>
        <a:p>
          <a:r>
            <a:rPr lang="en-US" dirty="0" smtClean="0"/>
            <a:t>Reduce</a:t>
          </a:r>
          <a:endParaRPr lang="en-US" dirty="0"/>
        </a:p>
      </dgm:t>
    </dgm:pt>
    <dgm:pt modelId="{B24FD966-8ECF-4E0C-944A-1744A4FB7728}" type="parTrans" cxnId="{F476ED5C-77EB-4D7C-987E-C3B12F430325}">
      <dgm:prSet/>
      <dgm:spPr/>
      <dgm:t>
        <a:bodyPr/>
        <a:lstStyle/>
        <a:p>
          <a:endParaRPr lang="en-US"/>
        </a:p>
      </dgm:t>
    </dgm:pt>
    <dgm:pt modelId="{1379E222-9744-4DAB-A66B-3693F3083EB3}" type="sibTrans" cxnId="{F476ED5C-77EB-4D7C-987E-C3B12F430325}">
      <dgm:prSet/>
      <dgm:spPr/>
      <dgm:t>
        <a:bodyPr/>
        <a:lstStyle/>
        <a:p>
          <a:endParaRPr lang="en-US"/>
        </a:p>
      </dgm:t>
    </dgm:pt>
    <dgm:pt modelId="{515F07A7-B8F1-4B00-A14C-210CF8DFA9D7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628FE0A3-0193-451E-8CD4-8B8C5F682DEC}" type="parTrans" cxnId="{A624DBA4-5A45-4A57-838C-9201480E41D6}">
      <dgm:prSet/>
      <dgm:spPr/>
      <dgm:t>
        <a:bodyPr/>
        <a:lstStyle/>
        <a:p>
          <a:endParaRPr lang="en-US"/>
        </a:p>
      </dgm:t>
    </dgm:pt>
    <dgm:pt modelId="{A56A48D6-9B47-42D5-BA13-D864A7380865}" type="sibTrans" cxnId="{A624DBA4-5A45-4A57-838C-9201480E41D6}">
      <dgm:prSet/>
      <dgm:spPr/>
      <dgm:t>
        <a:bodyPr/>
        <a:lstStyle/>
        <a:p>
          <a:endParaRPr lang="en-US"/>
        </a:p>
      </dgm:t>
    </dgm:pt>
    <dgm:pt modelId="{CE9AE110-50B6-4046-8611-F1638CAB0C97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4C318251-4212-4757-A2BB-942DD91954E8}" type="parTrans" cxnId="{0640B8CF-6FF4-4FEC-A67F-D782C5DDD715}">
      <dgm:prSet/>
      <dgm:spPr/>
      <dgm:t>
        <a:bodyPr/>
        <a:lstStyle/>
        <a:p>
          <a:endParaRPr lang="en-US"/>
        </a:p>
      </dgm:t>
    </dgm:pt>
    <dgm:pt modelId="{E95A99CE-659D-4098-88C9-B83015B8B407}" type="sibTrans" cxnId="{0640B8CF-6FF4-4FEC-A67F-D782C5DDD715}">
      <dgm:prSet/>
      <dgm:spPr/>
      <dgm:t>
        <a:bodyPr/>
        <a:lstStyle/>
        <a:p>
          <a:endParaRPr lang="en-US"/>
        </a:p>
      </dgm:t>
    </dgm:pt>
    <dgm:pt modelId="{CCA80D28-12C3-460B-ADD4-1D7EF96142FC}" type="pres">
      <dgm:prSet presAssocID="{A8EC06C9-AB70-483F-9876-B044E5BDEF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491A16-F942-4F19-ABF9-3F39D87B73D4}" type="pres">
      <dgm:prSet presAssocID="{C1897F8B-B0EC-46E7-9FCA-E4D7FCB618EA}" presName="vertOne" presStyleCnt="0"/>
      <dgm:spPr/>
    </dgm:pt>
    <dgm:pt modelId="{FFA93864-3FA0-48B8-8B37-35E04A4FDFA5}" type="pres">
      <dgm:prSet presAssocID="{C1897F8B-B0EC-46E7-9FCA-E4D7FCB618E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A130B-BD16-41C2-A19B-6B23766DA221}" type="pres">
      <dgm:prSet presAssocID="{C1897F8B-B0EC-46E7-9FCA-E4D7FCB618EA}" presName="parTransOne" presStyleCnt="0"/>
      <dgm:spPr/>
    </dgm:pt>
    <dgm:pt modelId="{392D99F5-C099-4C09-AC7D-BBAE72C03F7E}" type="pres">
      <dgm:prSet presAssocID="{C1897F8B-B0EC-46E7-9FCA-E4D7FCB618EA}" presName="horzOne" presStyleCnt="0"/>
      <dgm:spPr/>
    </dgm:pt>
    <dgm:pt modelId="{767CA4C6-FFB1-4679-8D7D-E4C2188EA10E}" type="pres">
      <dgm:prSet presAssocID="{D598F43E-18B1-496F-8428-770CA30912D5}" presName="vertTwo" presStyleCnt="0"/>
      <dgm:spPr/>
    </dgm:pt>
    <dgm:pt modelId="{82040C71-598D-487C-A8BC-1A286FB97136}" type="pres">
      <dgm:prSet presAssocID="{D598F43E-18B1-496F-8428-770CA30912D5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44D7E-4AAF-49C1-A146-04BBA86C66A4}" type="pres">
      <dgm:prSet presAssocID="{D598F43E-18B1-496F-8428-770CA30912D5}" presName="parTransTwo" presStyleCnt="0"/>
      <dgm:spPr/>
    </dgm:pt>
    <dgm:pt modelId="{A2977730-C8FC-4155-B367-B0748EB6AEA6}" type="pres">
      <dgm:prSet presAssocID="{D598F43E-18B1-496F-8428-770CA30912D5}" presName="horzTwo" presStyleCnt="0"/>
      <dgm:spPr/>
    </dgm:pt>
    <dgm:pt modelId="{77E07284-06E0-43E3-B07F-3FF7FB2B73D7}" type="pres">
      <dgm:prSet presAssocID="{4EE003E5-94E0-4AB3-A03C-42920E3F3F61}" presName="vertThree" presStyleCnt="0"/>
      <dgm:spPr/>
    </dgm:pt>
    <dgm:pt modelId="{B9393C3A-D5F6-41C3-B95C-11D2DD438695}" type="pres">
      <dgm:prSet presAssocID="{4EE003E5-94E0-4AB3-A03C-42920E3F3F61}" presName="txThre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78AB1C-F53D-4E2D-9904-B4961074AB80}" type="pres">
      <dgm:prSet presAssocID="{4EE003E5-94E0-4AB3-A03C-42920E3F3F61}" presName="horzThree" presStyleCnt="0"/>
      <dgm:spPr/>
    </dgm:pt>
    <dgm:pt modelId="{AF326AF2-1C07-4526-B40F-F8F1E49E0E3B}" type="pres">
      <dgm:prSet presAssocID="{A0166070-54CB-4A6D-98C8-5A4C099464AC}" presName="sibSpaceThree" presStyleCnt="0"/>
      <dgm:spPr/>
    </dgm:pt>
    <dgm:pt modelId="{AC8D45D8-56A9-4AF8-A4C3-8382B22B0DF6}" type="pres">
      <dgm:prSet presAssocID="{515F07A7-B8F1-4B00-A14C-210CF8DFA9D7}" presName="vertThree" presStyleCnt="0"/>
      <dgm:spPr/>
    </dgm:pt>
    <dgm:pt modelId="{83637ED9-C549-4BFB-A208-52966D5A7C3A}" type="pres">
      <dgm:prSet presAssocID="{515F07A7-B8F1-4B00-A14C-210CF8DFA9D7}" presName="txThre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39BD6-EAE5-437B-ACDD-27E0EE0B1593}" type="pres">
      <dgm:prSet presAssocID="{515F07A7-B8F1-4B00-A14C-210CF8DFA9D7}" presName="horzThree" presStyleCnt="0"/>
      <dgm:spPr/>
    </dgm:pt>
    <dgm:pt modelId="{33C8663A-73BD-4702-9F5A-192121877302}" type="pres">
      <dgm:prSet presAssocID="{A56A48D6-9B47-42D5-BA13-D864A7380865}" presName="sibSpaceThree" presStyleCnt="0"/>
      <dgm:spPr/>
    </dgm:pt>
    <dgm:pt modelId="{8642BBCF-4AFE-4137-A532-6A23FB95E9CF}" type="pres">
      <dgm:prSet presAssocID="{F4DF7FC0-F2F9-49EC-8F47-F50F94D35BE6}" presName="vertThree" presStyleCnt="0"/>
      <dgm:spPr/>
    </dgm:pt>
    <dgm:pt modelId="{A7CBF0E8-95A3-42F6-BFB0-66EF125657A8}" type="pres">
      <dgm:prSet presAssocID="{F4DF7FC0-F2F9-49EC-8F47-F50F94D35BE6}" presName="txThre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1AC2D-CD30-488D-9558-0B74D7AF38BC}" type="pres">
      <dgm:prSet presAssocID="{F4DF7FC0-F2F9-49EC-8F47-F50F94D35BE6}" presName="horzThree" presStyleCnt="0"/>
      <dgm:spPr/>
    </dgm:pt>
    <dgm:pt modelId="{17642941-76CC-4F0A-84C1-DFDAB24789A1}" type="pres">
      <dgm:prSet presAssocID="{04B8EE60-662E-4EF0-86A4-D0E6010ECF1C}" presName="sibSpaceThree" presStyleCnt="0"/>
      <dgm:spPr/>
    </dgm:pt>
    <dgm:pt modelId="{94D12426-49DD-47C1-8A81-B802D3E79D73}" type="pres">
      <dgm:prSet presAssocID="{5E91F702-A83D-4933-8C52-A41DF101ABBD}" presName="vertThree" presStyleCnt="0"/>
      <dgm:spPr/>
    </dgm:pt>
    <dgm:pt modelId="{184630F2-8754-4026-B0E1-C0B88B23C373}" type="pres">
      <dgm:prSet presAssocID="{5E91F702-A83D-4933-8C52-A41DF101ABBD}" presName="txThre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AE0CC0-429E-4D35-B42B-268B56A0C68D}" type="pres">
      <dgm:prSet presAssocID="{5E91F702-A83D-4933-8C52-A41DF101ABBD}" presName="horzThree" presStyleCnt="0"/>
      <dgm:spPr/>
    </dgm:pt>
    <dgm:pt modelId="{0837598A-42AC-452A-8E4F-8E40EACD75ED}" type="pres">
      <dgm:prSet presAssocID="{77A1EE2E-5511-49EE-A3E5-603AD7C8A387}" presName="sibSpaceTwo" presStyleCnt="0"/>
      <dgm:spPr/>
    </dgm:pt>
    <dgm:pt modelId="{2510FC02-3C8A-44C8-86CB-5CF7B3AEE249}" type="pres">
      <dgm:prSet presAssocID="{29E44EFE-5753-4682-8207-B9120799A05F}" presName="vertTwo" presStyleCnt="0"/>
      <dgm:spPr/>
    </dgm:pt>
    <dgm:pt modelId="{292DC661-B069-4A4B-9001-F7EAC6212B34}" type="pres">
      <dgm:prSet presAssocID="{29E44EFE-5753-4682-8207-B9120799A05F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26C90-8306-45FC-8ABD-031B25DE998F}" type="pres">
      <dgm:prSet presAssocID="{29E44EFE-5753-4682-8207-B9120799A05F}" presName="parTransTwo" presStyleCnt="0"/>
      <dgm:spPr/>
    </dgm:pt>
    <dgm:pt modelId="{BF9C2B98-8921-47D8-AE95-090E9A9E5FCA}" type="pres">
      <dgm:prSet presAssocID="{29E44EFE-5753-4682-8207-B9120799A05F}" presName="horzTwo" presStyleCnt="0"/>
      <dgm:spPr/>
    </dgm:pt>
    <dgm:pt modelId="{7FB16592-DE47-429B-AA7A-E68E71F9DDB1}" type="pres">
      <dgm:prSet presAssocID="{E5B24992-83C0-490B-ACE0-82DBBB314822}" presName="vertThree" presStyleCnt="0"/>
      <dgm:spPr/>
    </dgm:pt>
    <dgm:pt modelId="{48AC125F-D165-40BF-864F-CAA1557290E5}" type="pres">
      <dgm:prSet presAssocID="{E5B24992-83C0-490B-ACE0-82DBBB314822}" presName="txThre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DE6A4-81DF-4286-B6C2-5DEA454F91D0}" type="pres">
      <dgm:prSet presAssocID="{E5B24992-83C0-490B-ACE0-82DBBB314822}" presName="horzThree" presStyleCnt="0"/>
      <dgm:spPr/>
    </dgm:pt>
    <dgm:pt modelId="{60750AEA-5E60-4F8E-93FF-B515009B9CCE}" type="pres">
      <dgm:prSet presAssocID="{69193062-A714-43FA-A9D7-423D8F4D47CF}" presName="sibSpaceThree" presStyleCnt="0"/>
      <dgm:spPr/>
    </dgm:pt>
    <dgm:pt modelId="{E456C716-51A0-4B24-A63F-CB9737783E88}" type="pres">
      <dgm:prSet presAssocID="{CE9AE110-50B6-4046-8611-F1638CAB0C97}" presName="vertThree" presStyleCnt="0"/>
      <dgm:spPr/>
    </dgm:pt>
    <dgm:pt modelId="{1DFFDCE9-722C-4F9F-A91F-8782C82767D8}" type="pres">
      <dgm:prSet presAssocID="{CE9AE110-50B6-4046-8611-F1638CAB0C97}" presName="txThre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DCF7B3-3889-462A-9803-D83BF0578057}" type="pres">
      <dgm:prSet presAssocID="{CE9AE110-50B6-4046-8611-F1638CAB0C97}" presName="horzThree" presStyleCnt="0"/>
      <dgm:spPr/>
    </dgm:pt>
    <dgm:pt modelId="{F0BF5112-01D8-464C-8C50-2C840E9ED1BD}" type="pres">
      <dgm:prSet presAssocID="{E95A99CE-659D-4098-88C9-B83015B8B407}" presName="sibSpaceThree" presStyleCnt="0"/>
      <dgm:spPr/>
    </dgm:pt>
    <dgm:pt modelId="{FC6671DC-4C0E-44DB-A139-A03D9308E50F}" type="pres">
      <dgm:prSet presAssocID="{916F807A-A3B5-4DDE-9A52-0E6B7ED10C8A}" presName="vertThree" presStyleCnt="0"/>
      <dgm:spPr/>
    </dgm:pt>
    <dgm:pt modelId="{87FE31B1-A47C-4CC2-99AD-7252309C7A7A}" type="pres">
      <dgm:prSet presAssocID="{916F807A-A3B5-4DDE-9A52-0E6B7ED10C8A}" presName="txThre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7170A-6560-432B-A996-E1D6079AD169}" type="pres">
      <dgm:prSet presAssocID="{916F807A-A3B5-4DDE-9A52-0E6B7ED10C8A}" presName="horzThree" presStyleCnt="0"/>
      <dgm:spPr/>
    </dgm:pt>
    <dgm:pt modelId="{986C9101-336B-439F-BD35-D1C98ABD9B0A}" type="pres">
      <dgm:prSet presAssocID="{8FD78BBF-7BFE-4B7D-8471-57D73994A01B}" presName="sibSpaceThree" presStyleCnt="0"/>
      <dgm:spPr/>
    </dgm:pt>
    <dgm:pt modelId="{6BB6A683-BE49-4306-97EB-5FAFB07819D3}" type="pres">
      <dgm:prSet presAssocID="{F7BE7661-7DB8-42A8-AC3D-1CA1CE807E18}" presName="vertThree" presStyleCnt="0"/>
      <dgm:spPr/>
    </dgm:pt>
    <dgm:pt modelId="{B464B9A2-D569-4158-B0BC-B199BB957F2F}" type="pres">
      <dgm:prSet presAssocID="{F7BE7661-7DB8-42A8-AC3D-1CA1CE807E18}" presName="txThre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E2E8F-390A-4E65-9D08-086EFEB2B480}" type="pres">
      <dgm:prSet presAssocID="{F7BE7661-7DB8-42A8-AC3D-1CA1CE807E18}" presName="horzThree" presStyleCnt="0"/>
      <dgm:spPr/>
    </dgm:pt>
  </dgm:ptLst>
  <dgm:cxnLst>
    <dgm:cxn modelId="{A624DBA4-5A45-4A57-838C-9201480E41D6}" srcId="{D598F43E-18B1-496F-8428-770CA30912D5}" destId="{515F07A7-B8F1-4B00-A14C-210CF8DFA9D7}" srcOrd="1" destOrd="0" parTransId="{628FE0A3-0193-451E-8CD4-8B8C5F682DEC}" sibTransId="{A56A48D6-9B47-42D5-BA13-D864A7380865}"/>
    <dgm:cxn modelId="{F476ED5C-77EB-4D7C-987E-C3B12F430325}" srcId="{29E44EFE-5753-4682-8207-B9120799A05F}" destId="{F7BE7661-7DB8-42A8-AC3D-1CA1CE807E18}" srcOrd="3" destOrd="0" parTransId="{B24FD966-8ECF-4E0C-944A-1744A4FB7728}" sibTransId="{1379E222-9744-4DAB-A66B-3693F3083EB3}"/>
    <dgm:cxn modelId="{19BECA62-88DC-CB46-952F-C74156817977}" type="presOf" srcId="{29E44EFE-5753-4682-8207-B9120799A05F}" destId="{292DC661-B069-4A4B-9001-F7EAC6212B34}" srcOrd="0" destOrd="0" presId="urn:microsoft.com/office/officeart/2005/8/layout/hierarchy4"/>
    <dgm:cxn modelId="{1BEAF114-3E13-40B7-A4B1-2850AC4060F7}" srcId="{29E44EFE-5753-4682-8207-B9120799A05F}" destId="{E5B24992-83C0-490B-ACE0-82DBBB314822}" srcOrd="0" destOrd="0" parTransId="{E7809D07-0EDB-471E-8104-74A9C1689D7C}" sibTransId="{69193062-A714-43FA-A9D7-423D8F4D47CF}"/>
    <dgm:cxn modelId="{595C1ACA-017F-5342-8D25-9F129285BCC8}" type="presOf" srcId="{E5B24992-83C0-490B-ACE0-82DBBB314822}" destId="{48AC125F-D165-40BF-864F-CAA1557290E5}" srcOrd="0" destOrd="0" presId="urn:microsoft.com/office/officeart/2005/8/layout/hierarchy4"/>
    <dgm:cxn modelId="{0CDAF1A2-F6DF-DD45-9237-CC0D3B669CB7}" type="presOf" srcId="{CE9AE110-50B6-4046-8611-F1638CAB0C97}" destId="{1DFFDCE9-722C-4F9F-A91F-8782C82767D8}" srcOrd="0" destOrd="0" presId="urn:microsoft.com/office/officeart/2005/8/layout/hierarchy4"/>
    <dgm:cxn modelId="{00FC153F-AACE-8049-A17E-0FDD61582F72}" type="presOf" srcId="{4EE003E5-94E0-4AB3-A03C-42920E3F3F61}" destId="{B9393C3A-D5F6-41C3-B95C-11D2DD438695}" srcOrd="0" destOrd="0" presId="urn:microsoft.com/office/officeart/2005/8/layout/hierarchy4"/>
    <dgm:cxn modelId="{3F52227F-E11C-4721-9E40-1142BFB22BB2}" srcId="{C1897F8B-B0EC-46E7-9FCA-E4D7FCB618EA}" destId="{29E44EFE-5753-4682-8207-B9120799A05F}" srcOrd="1" destOrd="0" parTransId="{8B40303F-776B-44A7-8CDA-AD9F5E8E6404}" sibTransId="{3309C44D-1C04-48B1-A737-49269C9CD889}"/>
    <dgm:cxn modelId="{B0BA4D4A-B030-4333-8CAD-0B21BFC7A04C}" srcId="{29E44EFE-5753-4682-8207-B9120799A05F}" destId="{916F807A-A3B5-4DDE-9A52-0E6B7ED10C8A}" srcOrd="2" destOrd="0" parTransId="{CB7BFD16-66B0-4B46-941A-3BBAE60D3F68}" sibTransId="{8FD78BBF-7BFE-4B7D-8471-57D73994A01B}"/>
    <dgm:cxn modelId="{B06A3F88-AE80-064B-8201-26F0BA6A936A}" type="presOf" srcId="{5E91F702-A83D-4933-8C52-A41DF101ABBD}" destId="{184630F2-8754-4026-B0E1-C0B88B23C373}" srcOrd="0" destOrd="0" presId="urn:microsoft.com/office/officeart/2005/8/layout/hierarchy4"/>
    <dgm:cxn modelId="{28121365-9C9A-6B4B-A8E9-F2CF61426DFB}" type="presOf" srcId="{F7BE7661-7DB8-42A8-AC3D-1CA1CE807E18}" destId="{B464B9A2-D569-4158-B0BC-B199BB957F2F}" srcOrd="0" destOrd="0" presId="urn:microsoft.com/office/officeart/2005/8/layout/hierarchy4"/>
    <dgm:cxn modelId="{DFC77162-E046-43B4-B99B-F39243670138}" srcId="{D598F43E-18B1-496F-8428-770CA30912D5}" destId="{5E91F702-A83D-4933-8C52-A41DF101ABBD}" srcOrd="3" destOrd="0" parTransId="{04CF119F-4897-4793-B0D9-14BE092F66F5}" sibTransId="{ED87FBE9-01EA-4AD7-A916-6501DFFB0E09}"/>
    <dgm:cxn modelId="{F3E50249-CEF0-4064-A145-AB7777CBDE28}" srcId="{D598F43E-18B1-496F-8428-770CA30912D5}" destId="{F4DF7FC0-F2F9-49EC-8F47-F50F94D35BE6}" srcOrd="2" destOrd="0" parTransId="{8D968FFC-04DC-4750-B759-4D0061B61F34}" sibTransId="{04B8EE60-662E-4EF0-86A4-D0E6010ECF1C}"/>
    <dgm:cxn modelId="{445B2CF5-3706-4789-94DC-578C58FAAD46}" srcId="{C1897F8B-B0EC-46E7-9FCA-E4D7FCB618EA}" destId="{D598F43E-18B1-496F-8428-770CA30912D5}" srcOrd="0" destOrd="0" parTransId="{8F0398CC-5E3D-4F03-A39C-844BBFF607B9}" sibTransId="{77A1EE2E-5511-49EE-A3E5-603AD7C8A387}"/>
    <dgm:cxn modelId="{FDDD4ABF-40BB-4BE0-B3EE-E2D9451FBF25}" srcId="{D598F43E-18B1-496F-8428-770CA30912D5}" destId="{4EE003E5-94E0-4AB3-A03C-42920E3F3F61}" srcOrd="0" destOrd="0" parTransId="{D8D015B6-D03F-4069-8CE1-BBE00F6B88AB}" sibTransId="{A0166070-54CB-4A6D-98C8-5A4C099464AC}"/>
    <dgm:cxn modelId="{913E4115-2640-BE4F-9EDB-F8736E5D641D}" type="presOf" srcId="{C1897F8B-B0EC-46E7-9FCA-E4D7FCB618EA}" destId="{FFA93864-3FA0-48B8-8B37-35E04A4FDFA5}" srcOrd="0" destOrd="0" presId="urn:microsoft.com/office/officeart/2005/8/layout/hierarchy4"/>
    <dgm:cxn modelId="{7B2227E6-7024-FD4A-BEE4-1F3E35652827}" type="presOf" srcId="{D598F43E-18B1-496F-8428-770CA30912D5}" destId="{82040C71-598D-487C-A8BC-1A286FB97136}" srcOrd="0" destOrd="0" presId="urn:microsoft.com/office/officeart/2005/8/layout/hierarchy4"/>
    <dgm:cxn modelId="{BCFD6D6A-3FC6-FA41-8516-F040D30940E9}" type="presOf" srcId="{916F807A-A3B5-4DDE-9A52-0E6B7ED10C8A}" destId="{87FE31B1-A47C-4CC2-99AD-7252309C7A7A}" srcOrd="0" destOrd="0" presId="urn:microsoft.com/office/officeart/2005/8/layout/hierarchy4"/>
    <dgm:cxn modelId="{22D31563-3E56-B049-B7C3-28308924EF2E}" type="presOf" srcId="{515F07A7-B8F1-4B00-A14C-210CF8DFA9D7}" destId="{83637ED9-C549-4BFB-A208-52966D5A7C3A}" srcOrd="0" destOrd="0" presId="urn:microsoft.com/office/officeart/2005/8/layout/hierarchy4"/>
    <dgm:cxn modelId="{9CA6C784-CA78-497E-8316-62D76CFD6BE0}" srcId="{A8EC06C9-AB70-483F-9876-B044E5BDEFBF}" destId="{C1897F8B-B0EC-46E7-9FCA-E4D7FCB618EA}" srcOrd="0" destOrd="0" parTransId="{6FF2E5B0-61B2-4B5B-BA8D-15C8385CFB6A}" sibTransId="{14BA5778-5886-4F14-A945-C02B4DB02807}"/>
    <dgm:cxn modelId="{2EA05811-97FC-E44E-954C-656319BFB285}" type="presOf" srcId="{F4DF7FC0-F2F9-49EC-8F47-F50F94D35BE6}" destId="{A7CBF0E8-95A3-42F6-BFB0-66EF125657A8}" srcOrd="0" destOrd="0" presId="urn:microsoft.com/office/officeart/2005/8/layout/hierarchy4"/>
    <dgm:cxn modelId="{0640B8CF-6FF4-4FEC-A67F-D782C5DDD715}" srcId="{29E44EFE-5753-4682-8207-B9120799A05F}" destId="{CE9AE110-50B6-4046-8611-F1638CAB0C97}" srcOrd="1" destOrd="0" parTransId="{4C318251-4212-4757-A2BB-942DD91954E8}" sibTransId="{E95A99CE-659D-4098-88C9-B83015B8B407}"/>
    <dgm:cxn modelId="{39784335-B442-0A4E-A2CC-AFE4449F41D1}" type="presOf" srcId="{A8EC06C9-AB70-483F-9876-B044E5BDEFBF}" destId="{CCA80D28-12C3-460B-ADD4-1D7EF96142FC}" srcOrd="0" destOrd="0" presId="urn:microsoft.com/office/officeart/2005/8/layout/hierarchy4"/>
    <dgm:cxn modelId="{CA3757D7-7876-084D-A631-9F71BAB6C6DE}" type="presParOf" srcId="{CCA80D28-12C3-460B-ADD4-1D7EF96142FC}" destId="{3E491A16-F942-4F19-ABF9-3F39D87B73D4}" srcOrd="0" destOrd="0" presId="urn:microsoft.com/office/officeart/2005/8/layout/hierarchy4"/>
    <dgm:cxn modelId="{9BA0212E-CBE5-7D47-8BCA-F3B75F0B820A}" type="presParOf" srcId="{3E491A16-F942-4F19-ABF9-3F39D87B73D4}" destId="{FFA93864-3FA0-48B8-8B37-35E04A4FDFA5}" srcOrd="0" destOrd="0" presId="urn:microsoft.com/office/officeart/2005/8/layout/hierarchy4"/>
    <dgm:cxn modelId="{6A022F43-EFF6-1944-B4D8-CA00098B47DF}" type="presParOf" srcId="{3E491A16-F942-4F19-ABF9-3F39D87B73D4}" destId="{621A130B-BD16-41C2-A19B-6B23766DA221}" srcOrd="1" destOrd="0" presId="urn:microsoft.com/office/officeart/2005/8/layout/hierarchy4"/>
    <dgm:cxn modelId="{D4CB486B-B9AE-0D4F-B41C-C04319DFC87D}" type="presParOf" srcId="{3E491A16-F942-4F19-ABF9-3F39D87B73D4}" destId="{392D99F5-C099-4C09-AC7D-BBAE72C03F7E}" srcOrd="2" destOrd="0" presId="urn:microsoft.com/office/officeart/2005/8/layout/hierarchy4"/>
    <dgm:cxn modelId="{592AB266-850E-A64D-96FD-D3C8C7C1292E}" type="presParOf" srcId="{392D99F5-C099-4C09-AC7D-BBAE72C03F7E}" destId="{767CA4C6-FFB1-4679-8D7D-E4C2188EA10E}" srcOrd="0" destOrd="0" presId="urn:microsoft.com/office/officeart/2005/8/layout/hierarchy4"/>
    <dgm:cxn modelId="{87AEFCA6-8152-1D41-B4F6-2A2D72E74795}" type="presParOf" srcId="{767CA4C6-FFB1-4679-8D7D-E4C2188EA10E}" destId="{82040C71-598D-487C-A8BC-1A286FB97136}" srcOrd="0" destOrd="0" presId="urn:microsoft.com/office/officeart/2005/8/layout/hierarchy4"/>
    <dgm:cxn modelId="{4A51D2D5-6818-8D45-9C5C-0DE846191201}" type="presParOf" srcId="{767CA4C6-FFB1-4679-8D7D-E4C2188EA10E}" destId="{EFE44D7E-4AAF-49C1-A146-04BBA86C66A4}" srcOrd="1" destOrd="0" presId="urn:microsoft.com/office/officeart/2005/8/layout/hierarchy4"/>
    <dgm:cxn modelId="{93E07C41-84AE-E340-9A8E-FEF611994851}" type="presParOf" srcId="{767CA4C6-FFB1-4679-8D7D-E4C2188EA10E}" destId="{A2977730-C8FC-4155-B367-B0748EB6AEA6}" srcOrd="2" destOrd="0" presId="urn:microsoft.com/office/officeart/2005/8/layout/hierarchy4"/>
    <dgm:cxn modelId="{22CA8B1E-C902-7F4B-BC00-634C17FA46AE}" type="presParOf" srcId="{A2977730-C8FC-4155-B367-B0748EB6AEA6}" destId="{77E07284-06E0-43E3-B07F-3FF7FB2B73D7}" srcOrd="0" destOrd="0" presId="urn:microsoft.com/office/officeart/2005/8/layout/hierarchy4"/>
    <dgm:cxn modelId="{45345DC7-623D-1740-BDB2-46595318D8A8}" type="presParOf" srcId="{77E07284-06E0-43E3-B07F-3FF7FB2B73D7}" destId="{B9393C3A-D5F6-41C3-B95C-11D2DD438695}" srcOrd="0" destOrd="0" presId="urn:microsoft.com/office/officeart/2005/8/layout/hierarchy4"/>
    <dgm:cxn modelId="{4DA9AAA5-FE09-A14E-8461-51ED82733D4D}" type="presParOf" srcId="{77E07284-06E0-43E3-B07F-3FF7FB2B73D7}" destId="{6878AB1C-F53D-4E2D-9904-B4961074AB80}" srcOrd="1" destOrd="0" presId="urn:microsoft.com/office/officeart/2005/8/layout/hierarchy4"/>
    <dgm:cxn modelId="{E1E2A33D-AC6C-AE43-8B70-989F40965FEF}" type="presParOf" srcId="{A2977730-C8FC-4155-B367-B0748EB6AEA6}" destId="{AF326AF2-1C07-4526-B40F-F8F1E49E0E3B}" srcOrd="1" destOrd="0" presId="urn:microsoft.com/office/officeart/2005/8/layout/hierarchy4"/>
    <dgm:cxn modelId="{14ACFFAD-5F59-5446-9799-39F27807C3B7}" type="presParOf" srcId="{A2977730-C8FC-4155-B367-B0748EB6AEA6}" destId="{AC8D45D8-56A9-4AF8-A4C3-8382B22B0DF6}" srcOrd="2" destOrd="0" presId="urn:microsoft.com/office/officeart/2005/8/layout/hierarchy4"/>
    <dgm:cxn modelId="{47BD1EDA-419D-A244-A2BC-06B48C92059A}" type="presParOf" srcId="{AC8D45D8-56A9-4AF8-A4C3-8382B22B0DF6}" destId="{83637ED9-C549-4BFB-A208-52966D5A7C3A}" srcOrd="0" destOrd="0" presId="urn:microsoft.com/office/officeart/2005/8/layout/hierarchy4"/>
    <dgm:cxn modelId="{FEB664BA-1B92-E749-93ED-CBA8F95DC40E}" type="presParOf" srcId="{AC8D45D8-56A9-4AF8-A4C3-8382B22B0DF6}" destId="{C1D39BD6-EAE5-437B-ACDD-27E0EE0B1593}" srcOrd="1" destOrd="0" presId="urn:microsoft.com/office/officeart/2005/8/layout/hierarchy4"/>
    <dgm:cxn modelId="{D6D0F1D7-B25F-0744-B3DA-0675E4488DD4}" type="presParOf" srcId="{A2977730-C8FC-4155-B367-B0748EB6AEA6}" destId="{33C8663A-73BD-4702-9F5A-192121877302}" srcOrd="3" destOrd="0" presId="urn:microsoft.com/office/officeart/2005/8/layout/hierarchy4"/>
    <dgm:cxn modelId="{C03E12CC-1060-6A45-B8A4-DA887E85305A}" type="presParOf" srcId="{A2977730-C8FC-4155-B367-B0748EB6AEA6}" destId="{8642BBCF-4AFE-4137-A532-6A23FB95E9CF}" srcOrd="4" destOrd="0" presId="urn:microsoft.com/office/officeart/2005/8/layout/hierarchy4"/>
    <dgm:cxn modelId="{B79BCA9B-993B-594A-ADA2-E79CE0EDEB8C}" type="presParOf" srcId="{8642BBCF-4AFE-4137-A532-6A23FB95E9CF}" destId="{A7CBF0E8-95A3-42F6-BFB0-66EF125657A8}" srcOrd="0" destOrd="0" presId="urn:microsoft.com/office/officeart/2005/8/layout/hierarchy4"/>
    <dgm:cxn modelId="{3C661914-3B64-944D-A9A4-86AF197D6AEA}" type="presParOf" srcId="{8642BBCF-4AFE-4137-A532-6A23FB95E9CF}" destId="{E291AC2D-CD30-488D-9558-0B74D7AF38BC}" srcOrd="1" destOrd="0" presId="urn:microsoft.com/office/officeart/2005/8/layout/hierarchy4"/>
    <dgm:cxn modelId="{AE07DA46-825A-2C45-BCDE-1980C5B968F6}" type="presParOf" srcId="{A2977730-C8FC-4155-B367-B0748EB6AEA6}" destId="{17642941-76CC-4F0A-84C1-DFDAB24789A1}" srcOrd="5" destOrd="0" presId="urn:microsoft.com/office/officeart/2005/8/layout/hierarchy4"/>
    <dgm:cxn modelId="{3FC5A367-BA6F-BE42-A97D-10B5ADB21D23}" type="presParOf" srcId="{A2977730-C8FC-4155-B367-B0748EB6AEA6}" destId="{94D12426-49DD-47C1-8A81-B802D3E79D73}" srcOrd="6" destOrd="0" presId="urn:microsoft.com/office/officeart/2005/8/layout/hierarchy4"/>
    <dgm:cxn modelId="{34B95DF3-AB35-694A-BEDD-480A3B227FE3}" type="presParOf" srcId="{94D12426-49DD-47C1-8A81-B802D3E79D73}" destId="{184630F2-8754-4026-B0E1-C0B88B23C373}" srcOrd="0" destOrd="0" presId="urn:microsoft.com/office/officeart/2005/8/layout/hierarchy4"/>
    <dgm:cxn modelId="{E8E551F1-4C0A-DB4E-8C4B-949CA943E136}" type="presParOf" srcId="{94D12426-49DD-47C1-8A81-B802D3E79D73}" destId="{27AE0CC0-429E-4D35-B42B-268B56A0C68D}" srcOrd="1" destOrd="0" presId="urn:microsoft.com/office/officeart/2005/8/layout/hierarchy4"/>
    <dgm:cxn modelId="{6CD5C009-6864-7E40-B5DD-BC781050941C}" type="presParOf" srcId="{392D99F5-C099-4C09-AC7D-BBAE72C03F7E}" destId="{0837598A-42AC-452A-8E4F-8E40EACD75ED}" srcOrd="1" destOrd="0" presId="urn:microsoft.com/office/officeart/2005/8/layout/hierarchy4"/>
    <dgm:cxn modelId="{46A12B34-F577-0B42-AAB6-1D2CA55CBDF9}" type="presParOf" srcId="{392D99F5-C099-4C09-AC7D-BBAE72C03F7E}" destId="{2510FC02-3C8A-44C8-86CB-5CF7B3AEE249}" srcOrd="2" destOrd="0" presId="urn:microsoft.com/office/officeart/2005/8/layout/hierarchy4"/>
    <dgm:cxn modelId="{8C6E9C68-47D7-6643-BD40-B4C51D337F70}" type="presParOf" srcId="{2510FC02-3C8A-44C8-86CB-5CF7B3AEE249}" destId="{292DC661-B069-4A4B-9001-F7EAC6212B34}" srcOrd="0" destOrd="0" presId="urn:microsoft.com/office/officeart/2005/8/layout/hierarchy4"/>
    <dgm:cxn modelId="{904AED06-11BA-3149-BD8A-70760DD62F1B}" type="presParOf" srcId="{2510FC02-3C8A-44C8-86CB-5CF7B3AEE249}" destId="{9C826C90-8306-45FC-8ABD-031B25DE998F}" srcOrd="1" destOrd="0" presId="urn:microsoft.com/office/officeart/2005/8/layout/hierarchy4"/>
    <dgm:cxn modelId="{1E75F6D9-3653-D743-8D42-AC9DE4F70F30}" type="presParOf" srcId="{2510FC02-3C8A-44C8-86CB-5CF7B3AEE249}" destId="{BF9C2B98-8921-47D8-AE95-090E9A9E5FCA}" srcOrd="2" destOrd="0" presId="urn:microsoft.com/office/officeart/2005/8/layout/hierarchy4"/>
    <dgm:cxn modelId="{9E35032A-E882-884B-B43A-C92EB101F719}" type="presParOf" srcId="{BF9C2B98-8921-47D8-AE95-090E9A9E5FCA}" destId="{7FB16592-DE47-429B-AA7A-E68E71F9DDB1}" srcOrd="0" destOrd="0" presId="urn:microsoft.com/office/officeart/2005/8/layout/hierarchy4"/>
    <dgm:cxn modelId="{EF608393-75F2-7848-965E-B5C3ABE83D09}" type="presParOf" srcId="{7FB16592-DE47-429B-AA7A-E68E71F9DDB1}" destId="{48AC125F-D165-40BF-864F-CAA1557290E5}" srcOrd="0" destOrd="0" presId="urn:microsoft.com/office/officeart/2005/8/layout/hierarchy4"/>
    <dgm:cxn modelId="{03F96EF0-BFFB-7E4D-B805-1782FF132F8E}" type="presParOf" srcId="{7FB16592-DE47-429B-AA7A-E68E71F9DDB1}" destId="{8F6DE6A4-81DF-4286-B6C2-5DEA454F91D0}" srcOrd="1" destOrd="0" presId="urn:microsoft.com/office/officeart/2005/8/layout/hierarchy4"/>
    <dgm:cxn modelId="{A17DC6AC-0D25-0C48-97E5-7A7950FB0525}" type="presParOf" srcId="{BF9C2B98-8921-47D8-AE95-090E9A9E5FCA}" destId="{60750AEA-5E60-4F8E-93FF-B515009B9CCE}" srcOrd="1" destOrd="0" presId="urn:microsoft.com/office/officeart/2005/8/layout/hierarchy4"/>
    <dgm:cxn modelId="{8D18B07F-878E-9940-AB6E-9EB83F158758}" type="presParOf" srcId="{BF9C2B98-8921-47D8-AE95-090E9A9E5FCA}" destId="{E456C716-51A0-4B24-A63F-CB9737783E88}" srcOrd="2" destOrd="0" presId="urn:microsoft.com/office/officeart/2005/8/layout/hierarchy4"/>
    <dgm:cxn modelId="{3B69A1E3-8BA2-B040-9429-E99B992F0BF1}" type="presParOf" srcId="{E456C716-51A0-4B24-A63F-CB9737783E88}" destId="{1DFFDCE9-722C-4F9F-A91F-8782C82767D8}" srcOrd="0" destOrd="0" presId="urn:microsoft.com/office/officeart/2005/8/layout/hierarchy4"/>
    <dgm:cxn modelId="{0FAB705B-CCB9-6E40-B6A0-5045FDA7B219}" type="presParOf" srcId="{E456C716-51A0-4B24-A63F-CB9737783E88}" destId="{BBDCF7B3-3889-462A-9803-D83BF0578057}" srcOrd="1" destOrd="0" presId="urn:microsoft.com/office/officeart/2005/8/layout/hierarchy4"/>
    <dgm:cxn modelId="{0ED0CF10-4FD4-1B47-B53E-66180157F329}" type="presParOf" srcId="{BF9C2B98-8921-47D8-AE95-090E9A9E5FCA}" destId="{F0BF5112-01D8-464C-8C50-2C840E9ED1BD}" srcOrd="3" destOrd="0" presId="urn:microsoft.com/office/officeart/2005/8/layout/hierarchy4"/>
    <dgm:cxn modelId="{D122EA95-F465-A74A-9E98-B32432AF66C8}" type="presParOf" srcId="{BF9C2B98-8921-47D8-AE95-090E9A9E5FCA}" destId="{FC6671DC-4C0E-44DB-A139-A03D9308E50F}" srcOrd="4" destOrd="0" presId="urn:microsoft.com/office/officeart/2005/8/layout/hierarchy4"/>
    <dgm:cxn modelId="{566FE09C-08C4-C047-92C0-3A113397435C}" type="presParOf" srcId="{FC6671DC-4C0E-44DB-A139-A03D9308E50F}" destId="{87FE31B1-A47C-4CC2-99AD-7252309C7A7A}" srcOrd="0" destOrd="0" presId="urn:microsoft.com/office/officeart/2005/8/layout/hierarchy4"/>
    <dgm:cxn modelId="{2C9CF451-F986-674F-A260-A92837BA92CA}" type="presParOf" srcId="{FC6671DC-4C0E-44DB-A139-A03D9308E50F}" destId="{91F7170A-6560-432B-A996-E1D6079AD169}" srcOrd="1" destOrd="0" presId="urn:microsoft.com/office/officeart/2005/8/layout/hierarchy4"/>
    <dgm:cxn modelId="{EC4721D6-D8B3-7949-9A78-3D501960E59E}" type="presParOf" srcId="{BF9C2B98-8921-47D8-AE95-090E9A9E5FCA}" destId="{986C9101-336B-439F-BD35-D1C98ABD9B0A}" srcOrd="5" destOrd="0" presId="urn:microsoft.com/office/officeart/2005/8/layout/hierarchy4"/>
    <dgm:cxn modelId="{23436A6D-10FB-7E48-8AA7-2A42B309708E}" type="presParOf" srcId="{BF9C2B98-8921-47D8-AE95-090E9A9E5FCA}" destId="{6BB6A683-BE49-4306-97EB-5FAFB07819D3}" srcOrd="6" destOrd="0" presId="urn:microsoft.com/office/officeart/2005/8/layout/hierarchy4"/>
    <dgm:cxn modelId="{249492AA-62C8-AD45-A971-F0E56C710EFD}" type="presParOf" srcId="{6BB6A683-BE49-4306-97EB-5FAFB07819D3}" destId="{B464B9A2-D569-4158-B0BC-B199BB957F2F}" srcOrd="0" destOrd="0" presId="urn:microsoft.com/office/officeart/2005/8/layout/hierarchy4"/>
    <dgm:cxn modelId="{4EA6A8D2-3F28-9848-8FB5-7F3DC9620F14}" type="presParOf" srcId="{6BB6A683-BE49-4306-97EB-5FAFB07819D3}" destId="{AC5E2E8F-390A-4E65-9D08-086EFEB2B48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9C0B-4222-4975-B63F-94E4216C018F}">
      <dsp:nvSpPr>
        <dsp:cNvPr id="0" name=""/>
        <dsp:cNvSpPr/>
      </dsp:nvSpPr>
      <dsp:spPr>
        <a:xfrm>
          <a:off x="2206239" y="1919785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Thrust</a:t>
          </a:r>
          <a:endParaRPr lang="en-US" sz="2700" kern="1200" dirty="0"/>
        </a:p>
      </dsp:txBody>
      <dsp:txXfrm>
        <a:off x="2406753" y="2120299"/>
        <a:ext cx="968167" cy="968167"/>
      </dsp:txXfrm>
    </dsp:sp>
    <dsp:sp modelId="{B695347C-7CEE-4665-A147-13EF6DE2F138}">
      <dsp:nvSpPr>
        <dsp:cNvPr id="0" name=""/>
        <dsp:cNvSpPr/>
      </dsp:nvSpPr>
      <dsp:spPr>
        <a:xfrm rot="215049">
          <a:off x="2745664" y="1421329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745749" y="1511711"/>
        <a:ext cx="203242" cy="279316"/>
      </dsp:txXfrm>
    </dsp:sp>
    <dsp:sp modelId="{BEBB28CB-A7CD-47B2-AA27-A56AB8C68578}">
      <dsp:nvSpPr>
        <dsp:cNvPr id="0" name=""/>
        <dsp:cNvSpPr/>
      </dsp:nvSpPr>
      <dsp:spPr>
        <a:xfrm>
          <a:off x="2206239" y="2769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CUDA C/C++</a:t>
          </a:r>
          <a:endParaRPr lang="en-US" sz="2000" kern="1200" dirty="0"/>
        </a:p>
      </dsp:txBody>
      <dsp:txXfrm>
        <a:off x="2406753" y="203283"/>
        <a:ext cx="968167" cy="968167"/>
      </dsp:txXfrm>
    </dsp:sp>
    <dsp:sp modelId="{B801BDEE-24AC-43AB-9231-EB8D2FCA31D5}">
      <dsp:nvSpPr>
        <dsp:cNvPr id="0" name=""/>
        <dsp:cNvSpPr/>
      </dsp:nvSpPr>
      <dsp:spPr>
        <a:xfrm rot="3815049">
          <a:off x="3568640" y="1896474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592816" y="1950575"/>
        <a:ext cx="203242" cy="279316"/>
      </dsp:txXfrm>
    </dsp:sp>
    <dsp:sp modelId="{4585B5BD-B667-4769-82BB-472453E2EB77}">
      <dsp:nvSpPr>
        <dsp:cNvPr id="0" name=""/>
        <dsp:cNvSpPr/>
      </dsp:nvSpPr>
      <dsp:spPr>
        <a:xfrm>
          <a:off x="3866424" y="961277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CUBLAS, CUFFT, NPP</a:t>
          </a:r>
          <a:endParaRPr lang="en-US" sz="2000" kern="1200" dirty="0"/>
        </a:p>
      </dsp:txBody>
      <dsp:txXfrm>
        <a:off x="4066938" y="1161791"/>
        <a:ext cx="968167" cy="968167"/>
      </dsp:txXfrm>
    </dsp:sp>
    <dsp:sp modelId="{958AE467-E172-46BF-AA14-A9DA73982C9C}">
      <dsp:nvSpPr>
        <dsp:cNvPr id="0" name=""/>
        <dsp:cNvSpPr/>
      </dsp:nvSpPr>
      <dsp:spPr>
        <a:xfrm rot="7415049">
          <a:off x="3568640" y="2846765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636282" y="2903588"/>
        <a:ext cx="203242" cy="279316"/>
      </dsp:txXfrm>
    </dsp:sp>
    <dsp:sp modelId="{ADF104A3-1983-49E3-B6FB-E25FF36E4885}">
      <dsp:nvSpPr>
        <dsp:cNvPr id="0" name=""/>
        <dsp:cNvSpPr/>
      </dsp:nvSpPr>
      <dsp:spPr>
        <a:xfrm>
          <a:off x="3866424" y="2878294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STL</a:t>
          </a:r>
          <a:endParaRPr lang="en-US" sz="2000" kern="1200" dirty="0"/>
        </a:p>
      </dsp:txBody>
      <dsp:txXfrm>
        <a:off x="4066938" y="3078808"/>
        <a:ext cx="968167" cy="968167"/>
      </dsp:txXfrm>
    </dsp:sp>
    <dsp:sp modelId="{39640F0E-3ECF-4FC5-BE9C-7D57885ABFA6}">
      <dsp:nvSpPr>
        <dsp:cNvPr id="0" name=""/>
        <dsp:cNvSpPr/>
      </dsp:nvSpPr>
      <dsp:spPr>
        <a:xfrm rot="11015049">
          <a:off x="2745664" y="3321911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32682" y="3417739"/>
        <a:ext cx="203242" cy="279316"/>
      </dsp:txXfrm>
    </dsp:sp>
    <dsp:sp modelId="{53415D32-9FBA-41B1-9A99-F8431FF7535A}">
      <dsp:nvSpPr>
        <dsp:cNvPr id="0" name=""/>
        <dsp:cNvSpPr/>
      </dsp:nvSpPr>
      <dsp:spPr>
        <a:xfrm>
          <a:off x="2206239" y="3836802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CUDA Fortran</a:t>
          </a:r>
          <a:endParaRPr lang="en-US" sz="2000" kern="1200" dirty="0"/>
        </a:p>
      </dsp:txBody>
      <dsp:txXfrm>
        <a:off x="2406753" y="4037316"/>
        <a:ext cx="968167" cy="968167"/>
      </dsp:txXfrm>
    </dsp:sp>
    <dsp:sp modelId="{4D64AD63-7ACA-4E97-A584-4F04531A2D64}">
      <dsp:nvSpPr>
        <dsp:cNvPr id="0" name=""/>
        <dsp:cNvSpPr/>
      </dsp:nvSpPr>
      <dsp:spPr>
        <a:xfrm rot="14615049">
          <a:off x="1922688" y="2846765"/>
          <a:ext cx="290345" cy="465526"/>
        </a:xfrm>
        <a:prstGeom prst="up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1985615" y="2978874"/>
        <a:ext cx="203242" cy="279316"/>
      </dsp:txXfrm>
    </dsp:sp>
    <dsp:sp modelId="{CF640C6B-1D3B-49E1-8FB5-BBE3C5213414}">
      <dsp:nvSpPr>
        <dsp:cNvPr id="0" name=""/>
        <dsp:cNvSpPr/>
      </dsp:nvSpPr>
      <dsp:spPr>
        <a:xfrm>
          <a:off x="546054" y="2878294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C/C++</a:t>
          </a:r>
          <a:endParaRPr lang="en-US" sz="2000" kern="1200" dirty="0"/>
        </a:p>
      </dsp:txBody>
      <dsp:txXfrm>
        <a:off x="746568" y="3078808"/>
        <a:ext cx="968167" cy="968167"/>
      </dsp:txXfrm>
    </dsp:sp>
    <dsp:sp modelId="{5B9745E6-D3DA-4667-B065-EA3FE9CD91ED}">
      <dsp:nvSpPr>
        <dsp:cNvPr id="0" name=""/>
        <dsp:cNvSpPr/>
      </dsp:nvSpPr>
      <dsp:spPr>
        <a:xfrm rot="12600000">
          <a:off x="1922688" y="1896474"/>
          <a:ext cx="290345" cy="46552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003956" y="2011355"/>
        <a:ext cx="203242" cy="279316"/>
      </dsp:txXfrm>
    </dsp:sp>
    <dsp:sp modelId="{ECD35B6D-E492-44B6-8FB4-532929C4BA95}">
      <dsp:nvSpPr>
        <dsp:cNvPr id="0" name=""/>
        <dsp:cNvSpPr/>
      </dsp:nvSpPr>
      <dsp:spPr>
        <a:xfrm>
          <a:off x="546054" y="961277"/>
          <a:ext cx="1369195" cy="1369195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OpenMP</a:t>
          </a: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TBB</a:t>
          </a:r>
          <a:endParaRPr lang="en-US" sz="2000" kern="1200" dirty="0"/>
        </a:p>
      </dsp:txBody>
      <dsp:txXfrm>
        <a:off x="746568" y="1161791"/>
        <a:ext cx="968167" cy="968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88CEB-2996-414C-B26D-DC83F624ECEA}">
      <dsp:nvSpPr>
        <dsp:cNvPr id="0" name=""/>
        <dsp:cNvSpPr/>
      </dsp:nvSpPr>
      <dsp:spPr>
        <a:xfrm>
          <a:off x="0" y="0"/>
          <a:ext cx="2026596" cy="12589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Thrust Implementation</a:t>
          </a:r>
          <a:endParaRPr lang="en-US" sz="2100" kern="1200" dirty="0"/>
        </a:p>
      </dsp:txBody>
      <dsp:txXfrm>
        <a:off x="36874" y="36874"/>
        <a:ext cx="1952848" cy="1185218"/>
      </dsp:txXfrm>
    </dsp:sp>
    <dsp:sp modelId="{512111D3-60B6-44E2-B15B-7F8F41013612}">
      <dsp:nvSpPr>
        <dsp:cNvPr id="0" name=""/>
        <dsp:cNvSpPr/>
      </dsp:nvSpPr>
      <dsp:spPr>
        <a:xfrm rot="5400000">
          <a:off x="777241" y="1290440"/>
          <a:ext cx="472112" cy="566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843337" y="1337651"/>
        <a:ext cx="339920" cy="330478"/>
      </dsp:txXfrm>
    </dsp:sp>
    <dsp:sp modelId="{1F21E8A3-653E-4ADA-8389-CFD09AFFCCDC}">
      <dsp:nvSpPr>
        <dsp:cNvPr id="0" name=""/>
        <dsp:cNvSpPr/>
      </dsp:nvSpPr>
      <dsp:spPr>
        <a:xfrm>
          <a:off x="0" y="1888449"/>
          <a:ext cx="2026596" cy="12589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Profile Application</a:t>
          </a:r>
          <a:endParaRPr lang="en-US" sz="2100" kern="1200" dirty="0"/>
        </a:p>
      </dsp:txBody>
      <dsp:txXfrm>
        <a:off x="36874" y="1925323"/>
        <a:ext cx="1952848" cy="1185218"/>
      </dsp:txXfrm>
    </dsp:sp>
    <dsp:sp modelId="{3334AE5C-237E-4527-A4C5-51E66E05A3FB}">
      <dsp:nvSpPr>
        <dsp:cNvPr id="0" name=""/>
        <dsp:cNvSpPr/>
      </dsp:nvSpPr>
      <dsp:spPr>
        <a:xfrm rot="5400000">
          <a:off x="787956" y="3164604"/>
          <a:ext cx="450683" cy="566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843338" y="3222530"/>
        <a:ext cx="339920" cy="315478"/>
      </dsp:txXfrm>
    </dsp:sp>
    <dsp:sp modelId="{E2CA1F82-A086-486D-A0BF-278E371B7765}">
      <dsp:nvSpPr>
        <dsp:cNvPr id="0" name=""/>
        <dsp:cNvSpPr/>
      </dsp:nvSpPr>
      <dsp:spPr>
        <a:xfrm>
          <a:off x="0" y="3748327"/>
          <a:ext cx="2026596" cy="125896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Specialize Components</a:t>
          </a:r>
          <a:endParaRPr lang="en-US" sz="2100" kern="1200" dirty="0"/>
        </a:p>
      </dsp:txBody>
      <dsp:txXfrm>
        <a:off x="36874" y="3785201"/>
        <a:ext cx="1952848" cy="1185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F551C-BD38-4F9A-95A2-DFE2D9905006}">
      <dsp:nvSpPr>
        <dsp:cNvPr id="0" name=""/>
        <dsp:cNvSpPr/>
      </dsp:nvSpPr>
      <dsp:spPr>
        <a:xfrm>
          <a:off x="2485286" y="680923"/>
          <a:ext cx="546150" cy="364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Sort</a:t>
          </a:r>
          <a:endParaRPr lang="en-US" sz="1100" kern="1200" dirty="0"/>
        </a:p>
      </dsp:txBody>
      <dsp:txXfrm>
        <a:off x="2495950" y="691587"/>
        <a:ext cx="524822" cy="342772"/>
      </dsp:txXfrm>
    </dsp:sp>
    <dsp:sp modelId="{F4D3929F-22B0-474A-9882-BF93A862BA96}">
      <dsp:nvSpPr>
        <dsp:cNvPr id="0" name=""/>
        <dsp:cNvSpPr/>
      </dsp:nvSpPr>
      <dsp:spPr>
        <a:xfrm>
          <a:off x="1338371" y="1045023"/>
          <a:ext cx="1419990" cy="314946"/>
        </a:xfrm>
        <a:custGeom>
          <a:avLst/>
          <a:gdLst/>
          <a:ahLst/>
          <a:cxnLst/>
          <a:rect l="0" t="0" r="0" b="0"/>
          <a:pathLst>
            <a:path>
              <a:moveTo>
                <a:pt x="1419990" y="0"/>
              </a:moveTo>
              <a:lnTo>
                <a:pt x="1419990" y="157473"/>
              </a:lnTo>
              <a:lnTo>
                <a:pt x="0" y="157473"/>
              </a:lnTo>
              <a:lnTo>
                <a:pt x="0" y="3149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C7035-2C2F-42E9-915B-1A90C533F513}">
      <dsp:nvSpPr>
        <dsp:cNvPr id="0" name=""/>
        <dsp:cNvSpPr/>
      </dsp:nvSpPr>
      <dsp:spPr>
        <a:xfrm>
          <a:off x="945817" y="1359970"/>
          <a:ext cx="785107" cy="364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Radix Sort</a:t>
          </a:r>
          <a:endParaRPr lang="en-US" sz="1100" kern="1200" dirty="0"/>
        </a:p>
      </dsp:txBody>
      <dsp:txXfrm>
        <a:off x="956481" y="1370634"/>
        <a:ext cx="763779" cy="342772"/>
      </dsp:txXfrm>
    </dsp:sp>
    <dsp:sp modelId="{668AC99C-E8C2-470B-B198-32C954F8115E}">
      <dsp:nvSpPr>
        <dsp:cNvPr id="0" name=""/>
        <dsp:cNvSpPr/>
      </dsp:nvSpPr>
      <dsp:spPr>
        <a:xfrm>
          <a:off x="273378" y="1724070"/>
          <a:ext cx="1064993" cy="213362"/>
        </a:xfrm>
        <a:custGeom>
          <a:avLst/>
          <a:gdLst/>
          <a:ahLst/>
          <a:cxnLst/>
          <a:rect l="0" t="0" r="0" b="0"/>
          <a:pathLst>
            <a:path>
              <a:moveTo>
                <a:pt x="1064993" y="0"/>
              </a:moveTo>
              <a:lnTo>
                <a:pt x="1064993" y="106681"/>
              </a:lnTo>
              <a:lnTo>
                <a:pt x="0" y="106681"/>
              </a:lnTo>
              <a:lnTo>
                <a:pt x="0" y="2133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504BF-0F0E-4A69-9B50-CC48AE430F5D}">
      <dsp:nvSpPr>
        <dsp:cNvPr id="0" name=""/>
        <dsp:cNvSpPr/>
      </dsp:nvSpPr>
      <dsp:spPr>
        <a:xfrm>
          <a:off x="303" y="1937433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G80</a:t>
          </a:r>
          <a:endParaRPr lang="en-US" sz="1100" kern="1200" dirty="0"/>
        </a:p>
      </dsp:txBody>
      <dsp:txXfrm>
        <a:off x="10967" y="1948097"/>
        <a:ext cx="524822" cy="342772"/>
      </dsp:txXfrm>
    </dsp:sp>
    <dsp:sp modelId="{33913771-DA7E-47DE-870F-56DA2521E3F2}">
      <dsp:nvSpPr>
        <dsp:cNvPr id="0" name=""/>
        <dsp:cNvSpPr/>
      </dsp:nvSpPr>
      <dsp:spPr>
        <a:xfrm>
          <a:off x="983373" y="1724070"/>
          <a:ext cx="354997" cy="213362"/>
        </a:xfrm>
        <a:custGeom>
          <a:avLst/>
          <a:gdLst/>
          <a:ahLst/>
          <a:cxnLst/>
          <a:rect l="0" t="0" r="0" b="0"/>
          <a:pathLst>
            <a:path>
              <a:moveTo>
                <a:pt x="354997" y="0"/>
              </a:moveTo>
              <a:lnTo>
                <a:pt x="354997" y="106681"/>
              </a:lnTo>
              <a:lnTo>
                <a:pt x="0" y="106681"/>
              </a:lnTo>
              <a:lnTo>
                <a:pt x="0" y="2133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82F82-6F3D-4478-A83A-A13277ABEBD1}">
      <dsp:nvSpPr>
        <dsp:cNvPr id="0" name=""/>
        <dsp:cNvSpPr/>
      </dsp:nvSpPr>
      <dsp:spPr>
        <a:xfrm>
          <a:off x="710298" y="1937433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GT200</a:t>
          </a:r>
          <a:endParaRPr lang="en-US" sz="1100" kern="1200" dirty="0"/>
        </a:p>
      </dsp:txBody>
      <dsp:txXfrm>
        <a:off x="720962" y="1948097"/>
        <a:ext cx="524822" cy="342772"/>
      </dsp:txXfrm>
    </dsp:sp>
    <dsp:sp modelId="{DD91F38D-C964-4DB5-98AC-B3DFFC771EBD}">
      <dsp:nvSpPr>
        <dsp:cNvPr id="0" name=""/>
        <dsp:cNvSpPr/>
      </dsp:nvSpPr>
      <dsp:spPr>
        <a:xfrm>
          <a:off x="1338371" y="1724070"/>
          <a:ext cx="354997" cy="21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81"/>
              </a:lnTo>
              <a:lnTo>
                <a:pt x="354997" y="106681"/>
              </a:lnTo>
              <a:lnTo>
                <a:pt x="354997" y="2133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98A93-C502-47F3-BC1C-98225CD4BFA1}">
      <dsp:nvSpPr>
        <dsp:cNvPr id="0" name=""/>
        <dsp:cNvSpPr/>
      </dsp:nvSpPr>
      <dsp:spPr>
        <a:xfrm>
          <a:off x="1420293" y="1937433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Fermi</a:t>
          </a:r>
          <a:endParaRPr lang="en-US" sz="1100" kern="1200" dirty="0"/>
        </a:p>
      </dsp:txBody>
      <dsp:txXfrm>
        <a:off x="1430957" y="1948097"/>
        <a:ext cx="524822" cy="342772"/>
      </dsp:txXfrm>
    </dsp:sp>
    <dsp:sp modelId="{F1D4C38F-F2F8-44EC-8D59-C594E61C4A54}">
      <dsp:nvSpPr>
        <dsp:cNvPr id="0" name=""/>
        <dsp:cNvSpPr/>
      </dsp:nvSpPr>
      <dsp:spPr>
        <a:xfrm>
          <a:off x="1338371" y="1724070"/>
          <a:ext cx="1051743" cy="214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50"/>
              </a:lnTo>
              <a:lnTo>
                <a:pt x="1051743" y="107050"/>
              </a:lnTo>
              <a:lnTo>
                <a:pt x="1051743" y="21410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2D9FE-300B-4C47-9AD2-1F3C924D3868}">
      <dsp:nvSpPr>
        <dsp:cNvPr id="0" name=""/>
        <dsp:cNvSpPr/>
      </dsp:nvSpPr>
      <dsp:spPr>
        <a:xfrm>
          <a:off x="2117039" y="1938172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Kepler</a:t>
          </a:r>
          <a:endParaRPr lang="en-US" sz="1100" kern="1200" dirty="0"/>
        </a:p>
      </dsp:txBody>
      <dsp:txXfrm>
        <a:off x="2127703" y="1948836"/>
        <a:ext cx="524822" cy="342772"/>
      </dsp:txXfrm>
    </dsp:sp>
    <dsp:sp modelId="{C772B652-17B8-47B2-93B5-BEA069421449}">
      <dsp:nvSpPr>
        <dsp:cNvPr id="0" name=""/>
        <dsp:cNvSpPr/>
      </dsp:nvSpPr>
      <dsp:spPr>
        <a:xfrm>
          <a:off x="2758361" y="1045023"/>
          <a:ext cx="1419990" cy="31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73"/>
              </a:lnTo>
              <a:lnTo>
                <a:pt x="1419990" y="157473"/>
              </a:lnTo>
              <a:lnTo>
                <a:pt x="1419990" y="3149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D6755-60D4-4F11-8DBD-60069FBEF8EC}">
      <dsp:nvSpPr>
        <dsp:cNvPr id="0" name=""/>
        <dsp:cNvSpPr/>
      </dsp:nvSpPr>
      <dsp:spPr>
        <a:xfrm>
          <a:off x="3785799" y="1359970"/>
          <a:ext cx="785107" cy="364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Merge Sort</a:t>
          </a:r>
          <a:endParaRPr lang="en-US" sz="1100" kern="1200" dirty="0"/>
        </a:p>
      </dsp:txBody>
      <dsp:txXfrm>
        <a:off x="3796463" y="1370634"/>
        <a:ext cx="763779" cy="342772"/>
      </dsp:txXfrm>
    </dsp:sp>
    <dsp:sp modelId="{44CF0491-36DE-4F3A-8688-A7556B3E49D1}">
      <dsp:nvSpPr>
        <dsp:cNvPr id="0" name=""/>
        <dsp:cNvSpPr/>
      </dsp:nvSpPr>
      <dsp:spPr>
        <a:xfrm>
          <a:off x="3113359" y="1724070"/>
          <a:ext cx="1064993" cy="213362"/>
        </a:xfrm>
        <a:custGeom>
          <a:avLst/>
          <a:gdLst/>
          <a:ahLst/>
          <a:cxnLst/>
          <a:rect l="0" t="0" r="0" b="0"/>
          <a:pathLst>
            <a:path>
              <a:moveTo>
                <a:pt x="1064993" y="0"/>
              </a:moveTo>
              <a:lnTo>
                <a:pt x="1064993" y="106681"/>
              </a:lnTo>
              <a:lnTo>
                <a:pt x="0" y="106681"/>
              </a:lnTo>
              <a:lnTo>
                <a:pt x="0" y="2133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95A54-E188-4A39-8C06-5129700D736F}">
      <dsp:nvSpPr>
        <dsp:cNvPr id="0" name=""/>
        <dsp:cNvSpPr/>
      </dsp:nvSpPr>
      <dsp:spPr>
        <a:xfrm>
          <a:off x="2840284" y="1937433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G80</a:t>
          </a:r>
          <a:endParaRPr lang="en-US" sz="1100" kern="1200" dirty="0"/>
        </a:p>
      </dsp:txBody>
      <dsp:txXfrm>
        <a:off x="2850948" y="1948097"/>
        <a:ext cx="524822" cy="342772"/>
      </dsp:txXfrm>
    </dsp:sp>
    <dsp:sp modelId="{57628943-72BE-40FB-9212-5FA7A46EDC20}">
      <dsp:nvSpPr>
        <dsp:cNvPr id="0" name=""/>
        <dsp:cNvSpPr/>
      </dsp:nvSpPr>
      <dsp:spPr>
        <a:xfrm>
          <a:off x="3823355" y="1724070"/>
          <a:ext cx="354997" cy="213362"/>
        </a:xfrm>
        <a:custGeom>
          <a:avLst/>
          <a:gdLst/>
          <a:ahLst/>
          <a:cxnLst/>
          <a:rect l="0" t="0" r="0" b="0"/>
          <a:pathLst>
            <a:path>
              <a:moveTo>
                <a:pt x="354997" y="0"/>
              </a:moveTo>
              <a:lnTo>
                <a:pt x="354997" y="106681"/>
              </a:lnTo>
              <a:lnTo>
                <a:pt x="0" y="106681"/>
              </a:lnTo>
              <a:lnTo>
                <a:pt x="0" y="2133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95DC8-3655-4BDE-9E37-0A1D98A4B15F}">
      <dsp:nvSpPr>
        <dsp:cNvPr id="0" name=""/>
        <dsp:cNvSpPr/>
      </dsp:nvSpPr>
      <dsp:spPr>
        <a:xfrm>
          <a:off x="3550279" y="1937433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GT200</a:t>
          </a:r>
          <a:endParaRPr lang="en-US" sz="1100" kern="1200" dirty="0"/>
        </a:p>
      </dsp:txBody>
      <dsp:txXfrm>
        <a:off x="3560943" y="1948097"/>
        <a:ext cx="524822" cy="342772"/>
      </dsp:txXfrm>
    </dsp:sp>
    <dsp:sp modelId="{4A7B0547-63B9-4B50-A58E-1B68AC6AA737}">
      <dsp:nvSpPr>
        <dsp:cNvPr id="0" name=""/>
        <dsp:cNvSpPr/>
      </dsp:nvSpPr>
      <dsp:spPr>
        <a:xfrm>
          <a:off x="4178352" y="1724070"/>
          <a:ext cx="354997" cy="21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81"/>
              </a:lnTo>
              <a:lnTo>
                <a:pt x="354997" y="106681"/>
              </a:lnTo>
              <a:lnTo>
                <a:pt x="354997" y="21336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E82DE-EB39-4378-9B29-C6F3FFCC047B}">
      <dsp:nvSpPr>
        <dsp:cNvPr id="0" name=""/>
        <dsp:cNvSpPr/>
      </dsp:nvSpPr>
      <dsp:spPr>
        <a:xfrm>
          <a:off x="4260275" y="1937433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Fermi</a:t>
          </a:r>
          <a:endParaRPr lang="en-US" sz="1100" kern="1200" dirty="0"/>
        </a:p>
      </dsp:txBody>
      <dsp:txXfrm>
        <a:off x="4270939" y="1948097"/>
        <a:ext cx="524822" cy="342772"/>
      </dsp:txXfrm>
    </dsp:sp>
    <dsp:sp modelId="{B91ED6C5-034A-482B-AABF-E1D3227C9518}">
      <dsp:nvSpPr>
        <dsp:cNvPr id="0" name=""/>
        <dsp:cNvSpPr/>
      </dsp:nvSpPr>
      <dsp:spPr>
        <a:xfrm>
          <a:off x="4178352" y="1724070"/>
          <a:ext cx="1038493" cy="214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50"/>
              </a:lnTo>
              <a:lnTo>
                <a:pt x="1038493" y="107050"/>
              </a:lnTo>
              <a:lnTo>
                <a:pt x="1038493" y="21410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CBA36-3D84-4DBD-BDDE-95519D6E228A}">
      <dsp:nvSpPr>
        <dsp:cNvPr id="0" name=""/>
        <dsp:cNvSpPr/>
      </dsp:nvSpPr>
      <dsp:spPr>
        <a:xfrm>
          <a:off x="4943771" y="1938172"/>
          <a:ext cx="546150" cy="364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Kepler</a:t>
          </a:r>
          <a:endParaRPr lang="en-US" sz="1100" kern="1200" dirty="0"/>
        </a:p>
      </dsp:txBody>
      <dsp:txXfrm>
        <a:off x="4954435" y="1948836"/>
        <a:ext cx="524822" cy="342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93864-3FA0-48B8-8B37-35E04A4FDFA5}">
      <dsp:nvSpPr>
        <dsp:cNvPr id="0" name=""/>
        <dsp:cNvSpPr/>
      </dsp:nvSpPr>
      <dsp:spPr>
        <a:xfrm>
          <a:off x="2582" y="332"/>
          <a:ext cx="6992124" cy="68995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Thrust</a:t>
          </a:r>
          <a:endParaRPr lang="en-US" sz="3000" kern="1200" dirty="0"/>
        </a:p>
      </dsp:txBody>
      <dsp:txXfrm>
        <a:off x="22790" y="20540"/>
        <a:ext cx="6951708" cy="649543"/>
      </dsp:txXfrm>
    </dsp:sp>
    <dsp:sp modelId="{82040C71-598D-487C-A8BC-1A286FB97136}">
      <dsp:nvSpPr>
        <dsp:cNvPr id="0" name=""/>
        <dsp:cNvSpPr/>
      </dsp:nvSpPr>
      <dsp:spPr>
        <a:xfrm>
          <a:off x="2582" y="807579"/>
          <a:ext cx="3460832" cy="68995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CUDA</a:t>
          </a:r>
          <a:endParaRPr lang="en-US" sz="3000" kern="1200" dirty="0"/>
        </a:p>
      </dsp:txBody>
      <dsp:txXfrm>
        <a:off x="22790" y="827787"/>
        <a:ext cx="3420416" cy="649543"/>
      </dsp:txXfrm>
    </dsp:sp>
    <dsp:sp modelId="{B9393C3A-D5F6-41C3-B95C-11D2DD438695}">
      <dsp:nvSpPr>
        <dsp:cNvPr id="0" name=""/>
        <dsp:cNvSpPr/>
      </dsp:nvSpPr>
      <dsp:spPr>
        <a:xfrm>
          <a:off x="2582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</a:t>
          </a:r>
          <a:endParaRPr lang="en-US" sz="1300" kern="1200" dirty="0"/>
        </a:p>
      </dsp:txBody>
      <dsp:txXfrm>
        <a:off x="22790" y="1635034"/>
        <a:ext cx="798370" cy="649543"/>
      </dsp:txXfrm>
    </dsp:sp>
    <dsp:sp modelId="{83637ED9-C549-4BFB-A208-52966D5A7C3A}">
      <dsp:nvSpPr>
        <dsp:cNvPr id="0" name=""/>
        <dsp:cNvSpPr/>
      </dsp:nvSpPr>
      <dsp:spPr>
        <a:xfrm>
          <a:off x="876598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Scan</a:t>
          </a:r>
          <a:endParaRPr lang="en-US" sz="1300" kern="1200" dirty="0"/>
        </a:p>
      </dsp:txBody>
      <dsp:txXfrm>
        <a:off x="896806" y="1635034"/>
        <a:ext cx="798370" cy="649543"/>
      </dsp:txXfrm>
    </dsp:sp>
    <dsp:sp modelId="{A7CBF0E8-95A3-42F6-BFB0-66EF125657A8}">
      <dsp:nvSpPr>
        <dsp:cNvPr id="0" name=""/>
        <dsp:cNvSpPr/>
      </dsp:nvSpPr>
      <dsp:spPr>
        <a:xfrm>
          <a:off x="1750613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Sort</a:t>
          </a:r>
          <a:endParaRPr lang="en-US" sz="1300" kern="1200" dirty="0"/>
        </a:p>
      </dsp:txBody>
      <dsp:txXfrm>
        <a:off x="1770821" y="1635034"/>
        <a:ext cx="798370" cy="649543"/>
      </dsp:txXfrm>
    </dsp:sp>
    <dsp:sp modelId="{184630F2-8754-4026-B0E1-C0B88B23C373}">
      <dsp:nvSpPr>
        <dsp:cNvPr id="0" name=""/>
        <dsp:cNvSpPr/>
      </dsp:nvSpPr>
      <dsp:spPr>
        <a:xfrm>
          <a:off x="2624629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</a:t>
          </a:r>
          <a:endParaRPr lang="en-US" sz="1300" kern="1200" dirty="0"/>
        </a:p>
      </dsp:txBody>
      <dsp:txXfrm>
        <a:off x="2644837" y="1635034"/>
        <a:ext cx="798370" cy="649543"/>
      </dsp:txXfrm>
    </dsp:sp>
    <dsp:sp modelId="{292DC661-B069-4A4B-9001-F7EAC6212B34}">
      <dsp:nvSpPr>
        <dsp:cNvPr id="0" name=""/>
        <dsp:cNvSpPr/>
      </dsp:nvSpPr>
      <dsp:spPr>
        <a:xfrm>
          <a:off x="3533874" y="807579"/>
          <a:ext cx="3460832" cy="68995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OpenMP</a:t>
          </a:r>
          <a:endParaRPr lang="en-US" sz="3000" kern="1200" dirty="0"/>
        </a:p>
      </dsp:txBody>
      <dsp:txXfrm>
        <a:off x="3554082" y="827787"/>
        <a:ext cx="3420416" cy="649543"/>
      </dsp:txXfrm>
    </dsp:sp>
    <dsp:sp modelId="{48AC125F-D165-40BF-864F-CAA1557290E5}">
      <dsp:nvSpPr>
        <dsp:cNvPr id="0" name=""/>
        <dsp:cNvSpPr/>
      </dsp:nvSpPr>
      <dsp:spPr>
        <a:xfrm>
          <a:off x="3533874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Transform</a:t>
          </a:r>
          <a:endParaRPr lang="en-US" sz="1300" kern="1200" dirty="0"/>
        </a:p>
      </dsp:txBody>
      <dsp:txXfrm>
        <a:off x="3554082" y="1635034"/>
        <a:ext cx="798370" cy="649543"/>
      </dsp:txXfrm>
    </dsp:sp>
    <dsp:sp modelId="{1DFFDCE9-722C-4F9F-A91F-8782C82767D8}">
      <dsp:nvSpPr>
        <dsp:cNvPr id="0" name=""/>
        <dsp:cNvSpPr/>
      </dsp:nvSpPr>
      <dsp:spPr>
        <a:xfrm>
          <a:off x="4407889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Scan</a:t>
          </a:r>
          <a:endParaRPr lang="en-US" sz="1300" kern="1200" dirty="0"/>
        </a:p>
      </dsp:txBody>
      <dsp:txXfrm>
        <a:off x="4428097" y="1635034"/>
        <a:ext cx="798370" cy="649543"/>
      </dsp:txXfrm>
    </dsp:sp>
    <dsp:sp modelId="{87FE31B1-A47C-4CC2-99AD-7252309C7A7A}">
      <dsp:nvSpPr>
        <dsp:cNvPr id="0" name=""/>
        <dsp:cNvSpPr/>
      </dsp:nvSpPr>
      <dsp:spPr>
        <a:xfrm>
          <a:off x="5281905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Sort</a:t>
          </a:r>
          <a:endParaRPr lang="en-US" sz="1300" kern="1200" dirty="0"/>
        </a:p>
      </dsp:txBody>
      <dsp:txXfrm>
        <a:off x="5302113" y="1635034"/>
        <a:ext cx="798370" cy="649543"/>
      </dsp:txXfrm>
    </dsp:sp>
    <dsp:sp modelId="{B464B9A2-D569-4158-B0BC-B199BB957F2F}">
      <dsp:nvSpPr>
        <dsp:cNvPr id="0" name=""/>
        <dsp:cNvSpPr/>
      </dsp:nvSpPr>
      <dsp:spPr>
        <a:xfrm>
          <a:off x="6155920" y="1614826"/>
          <a:ext cx="838786" cy="6899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</a:t>
          </a:r>
          <a:endParaRPr lang="en-US" sz="1300" kern="1200" dirty="0"/>
        </a:p>
      </dsp:txBody>
      <dsp:txXfrm>
        <a:off x="6176128" y="1635034"/>
        <a:ext cx="798370" cy="649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9563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5" rIns="92291" bIns="4614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93FF9A-4D2E-411A-881A-C9FA0DD08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3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2AAF11-C529-48A4-879E-5C0CE95A01A8}" type="datetimeFigureOut">
              <a:rPr lang="en-US"/>
              <a:pPr>
                <a:defRPr/>
              </a:pPr>
              <a:t>04/03/16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1" tIns="46145" rIns="92291" bIns="4614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2775"/>
          </a:xfrm>
          <a:prstGeom prst="rect">
            <a:avLst/>
          </a:prstGeom>
        </p:spPr>
        <p:txBody>
          <a:bodyPr vert="horz" lIns="92291" tIns="46145" rIns="92291" bIns="4614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92291" tIns="46145" rIns="92291" bIns="46145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5B7925B-6DD5-4B3E-921F-8E145ABA1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8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8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7050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6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66242" y="525541"/>
            <a:ext cx="6163917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42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66242" y="525541"/>
            <a:ext cx="6163917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48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95600" y="527050"/>
            <a:ext cx="3505200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3160" tIns="46581" rIns="93160" bIns="46581"/>
          <a:lstStyle/>
          <a:p>
            <a:pPr eaLnBrk="1" hangingPunct="1"/>
            <a:r>
              <a:rPr lang="en-US" dirty="0" smtClean="0"/>
              <a:t>Change to 1M element vector.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FAB147-D963-4EEC-9C08-B4610DFD5F87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8208" y="3304893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0AD08-2FA4-4DCA-9AB3-0B8080C73E28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8493" y="3855942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800" dirty="0" smtClean="0"/>
              <a:t>Here we have a more in-depth code example</a:t>
            </a:r>
            <a:r>
              <a:rPr lang="en-US" sz="800" baseline="0" dirty="0" smtClean="0"/>
              <a:t> which shows</a:t>
            </a:r>
            <a:r>
              <a:rPr lang="en-US" sz="800" dirty="0" smtClean="0"/>
              <a:t> Fortran code</a:t>
            </a:r>
            <a:r>
              <a:rPr lang="en-US" sz="800" baseline="0" dirty="0" smtClean="0"/>
              <a:t> that performs Jacobi integration, applying a 2D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</a:t>
            </a:r>
          </a:p>
          <a:p>
            <a:r>
              <a:rPr lang="en-US" sz="800" baseline="0" dirty="0" smtClean="0"/>
              <a:t>operator to every grid cell at each iteration of an outer do while loop.  </a:t>
            </a:r>
          </a:p>
          <a:p>
            <a:r>
              <a:rPr lang="en-US" sz="800" baseline="0" dirty="0" smtClean="0"/>
              <a:t>The inner two do loops iterate over the 2D grid cells and apply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operator.  The outer do while loop iterates until the solution</a:t>
            </a:r>
          </a:p>
          <a:p>
            <a:r>
              <a:rPr lang="en-US" sz="800" baseline="0" dirty="0" smtClean="0"/>
              <a:t> is converged.    You really don’t have to understand any of what I just said</a:t>
            </a:r>
          </a:p>
          <a:p>
            <a:r>
              <a:rPr lang="en-US" sz="800" baseline="0" dirty="0" smtClean="0"/>
              <a:t>in order to understand OpenACC.  Suffice to say that the inner loops over the (</a:t>
            </a:r>
            <a:r>
              <a:rPr lang="en-US" sz="800" baseline="0" dirty="0" err="1" smtClean="0"/>
              <a:t>i,j</a:t>
            </a:r>
            <a:r>
              <a:rPr lang="en-US" sz="800" baseline="0" dirty="0" smtClean="0"/>
              <a:t>) grid cells represent thousands of independent operations </a:t>
            </a:r>
          </a:p>
          <a:p>
            <a:r>
              <a:rPr lang="en-US" sz="800" baseline="0" dirty="0" smtClean="0"/>
              <a:t>that can be run in parallel, and the outer do while loop represents </a:t>
            </a:r>
          </a:p>
          <a:p>
            <a:r>
              <a:rPr lang="en-US" sz="800" baseline="0" dirty="0" smtClean="0"/>
              <a:t>running this parallel computation hundreds of times.  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The directives we insert into the code are shown in green.  To accelerate this code, we start outside the outer loop, where we use an</a:t>
            </a:r>
          </a:p>
          <a:p>
            <a:r>
              <a:rPr lang="en-US" sz="800" baseline="0" dirty="0" smtClean="0"/>
              <a:t>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data copy” directive to specify that there should be copies of the arrays </a:t>
            </a:r>
          </a:p>
          <a:p>
            <a:r>
              <a:rPr lang="en-US" sz="800" baseline="0" dirty="0" smtClean="0"/>
              <a:t>A and Anew on kept the accelerator.  </a:t>
            </a:r>
          </a:p>
          <a:p>
            <a:r>
              <a:rPr lang="en-US" sz="800" baseline="0" dirty="0" smtClean="0"/>
              <a:t>The compiler generates copy commands to move the data from the host CPU to the accelerator before the do while loop begins and </a:t>
            </a:r>
          </a:p>
          <a:p>
            <a:r>
              <a:rPr lang="en-US" sz="800" baseline="0" dirty="0" smtClean="0"/>
              <a:t>then move the results back from the accelerator to the host after the while loop ends.  </a:t>
            </a:r>
          </a:p>
          <a:p>
            <a:r>
              <a:rPr lang="en-US" sz="800" baseline="0" dirty="0" smtClean="0"/>
              <a:t>Doing this data movement only before and after the outer loop ensures that these expensive copies only happen once, rather than</a:t>
            </a:r>
          </a:p>
          <a:p>
            <a:r>
              <a:rPr lang="en-US" sz="800" baseline="0" dirty="0" smtClean="0"/>
              <a:t> before and after every computation on the accelerator.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On the inner parallel loop nest, we use an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kernels” directive to specify that the compiler should automatically generate parallel </a:t>
            </a:r>
          </a:p>
          <a:p>
            <a:r>
              <a:rPr lang="en-US" sz="800" baseline="0" dirty="0" smtClean="0"/>
              <a:t>device code for the accelerator to implement these loops.  The compiler </a:t>
            </a:r>
          </a:p>
          <a:p>
            <a:r>
              <a:rPr lang="en-US" sz="800" baseline="0" dirty="0" smtClean="0"/>
              <a:t>Detects that each iteration of these loops is independent, and generates the equivalent of a parallel CUDA function for the GPU.  </a:t>
            </a:r>
          </a:p>
          <a:p>
            <a:r>
              <a:rPr lang="en-US" sz="800" baseline="0" dirty="0" smtClean="0"/>
              <a:t>The GPU can process thousands of iterations of these loops concurrently.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We close off both directives with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end” at the end of the corresponding loops.</a:t>
            </a:r>
          </a:p>
          <a:p>
            <a:endParaRPr lang="en-US" sz="800" dirty="0" smtClean="0"/>
          </a:p>
          <a:p>
            <a:r>
              <a:rPr lang="en-US" sz="800" dirty="0" smtClean="0"/>
              <a:t>The result is not</a:t>
            </a:r>
            <a:r>
              <a:rPr lang="en-US" sz="800" baseline="0" dirty="0" smtClean="0"/>
              <a:t> only a very fast parallel implementation of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operation, but efficient allocation and copying of data to and from the GPU, without</a:t>
            </a:r>
          </a:p>
          <a:p>
            <a:r>
              <a:rPr lang="en-US" sz="800" baseline="0" dirty="0" smtClean="0"/>
              <a:t> having to write any GPU-specific code.  And since we </a:t>
            </a:r>
          </a:p>
          <a:p>
            <a:r>
              <a:rPr lang="en-US" sz="800" baseline="0" dirty="0" smtClean="0"/>
              <a:t>Haven’t changed the underlying source code, we can run the sequential version on a CPU just as we did before adding the directives.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B0AD08-2FA4-4DCA-9AB3-0B8080C73E28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52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8493" y="3855942"/>
            <a:ext cx="7437501" cy="31544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800" dirty="0" smtClean="0"/>
              <a:t>Here we have a more in-depth code example</a:t>
            </a:r>
            <a:r>
              <a:rPr lang="en-US" sz="800" baseline="0" dirty="0" smtClean="0"/>
              <a:t> which shows</a:t>
            </a:r>
            <a:r>
              <a:rPr lang="en-US" sz="800" dirty="0" smtClean="0"/>
              <a:t> Fortran code</a:t>
            </a:r>
            <a:r>
              <a:rPr lang="en-US" sz="800" baseline="0" dirty="0" smtClean="0"/>
              <a:t> that performs Jacobi integration, applying a 2D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</a:t>
            </a:r>
          </a:p>
          <a:p>
            <a:r>
              <a:rPr lang="en-US" sz="800" baseline="0" dirty="0" smtClean="0"/>
              <a:t>operator to every grid cell at each iteration of an outer do while loop.  </a:t>
            </a:r>
          </a:p>
          <a:p>
            <a:r>
              <a:rPr lang="en-US" sz="800" baseline="0" dirty="0" smtClean="0"/>
              <a:t>The inner two do loops iterate over the 2D grid cells and apply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operator.  The outer do while loop iterates until the solution</a:t>
            </a:r>
          </a:p>
          <a:p>
            <a:r>
              <a:rPr lang="en-US" sz="800" baseline="0" dirty="0" smtClean="0"/>
              <a:t> is converged.    You really don’t have to understand any of what I just said</a:t>
            </a:r>
          </a:p>
          <a:p>
            <a:r>
              <a:rPr lang="en-US" sz="800" baseline="0" dirty="0" smtClean="0"/>
              <a:t>in order to understand OpenACC.  Suffice to say that the inner loops over the (</a:t>
            </a:r>
            <a:r>
              <a:rPr lang="en-US" sz="800" baseline="0" dirty="0" err="1" smtClean="0"/>
              <a:t>i,j</a:t>
            </a:r>
            <a:r>
              <a:rPr lang="en-US" sz="800" baseline="0" dirty="0" smtClean="0"/>
              <a:t>) grid cells represent thousands of independent operations </a:t>
            </a:r>
          </a:p>
          <a:p>
            <a:r>
              <a:rPr lang="en-US" sz="800" baseline="0" dirty="0" smtClean="0"/>
              <a:t>that can be run in parallel, and the outer do while loop represents </a:t>
            </a:r>
          </a:p>
          <a:p>
            <a:r>
              <a:rPr lang="en-US" sz="800" baseline="0" dirty="0" smtClean="0"/>
              <a:t>running this parallel computation hundreds of times.  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The directives we insert into the code are shown in green.  To accelerate this code, we start outside the outer loop, where we use an</a:t>
            </a:r>
          </a:p>
          <a:p>
            <a:r>
              <a:rPr lang="en-US" sz="800" baseline="0" dirty="0" smtClean="0"/>
              <a:t>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data copy” directive to specify that there should be copies of the arrays </a:t>
            </a:r>
          </a:p>
          <a:p>
            <a:r>
              <a:rPr lang="en-US" sz="800" baseline="0" dirty="0" smtClean="0"/>
              <a:t>A and Anew on kept the accelerator.  </a:t>
            </a:r>
          </a:p>
          <a:p>
            <a:r>
              <a:rPr lang="en-US" sz="800" baseline="0" dirty="0" smtClean="0"/>
              <a:t>The compiler generates copy commands to move the data from the host CPU to the accelerator before the do while loop begins and </a:t>
            </a:r>
          </a:p>
          <a:p>
            <a:r>
              <a:rPr lang="en-US" sz="800" baseline="0" dirty="0" smtClean="0"/>
              <a:t>then move the results back from the accelerator to the host after the while loop ends.  </a:t>
            </a:r>
          </a:p>
          <a:p>
            <a:r>
              <a:rPr lang="en-US" sz="800" baseline="0" dirty="0" smtClean="0"/>
              <a:t>Doing this data movement only before and after the outer loop ensures that these expensive copies only happen once, rather than</a:t>
            </a:r>
          </a:p>
          <a:p>
            <a:r>
              <a:rPr lang="en-US" sz="800" baseline="0" dirty="0" smtClean="0"/>
              <a:t> before and after every computation on the accelerator.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On the inner parallel loop nest, we use an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kernels” directive to specify that the compiler should automatically generate parallel </a:t>
            </a:r>
          </a:p>
          <a:p>
            <a:r>
              <a:rPr lang="en-US" sz="800" baseline="0" dirty="0" smtClean="0"/>
              <a:t>device code for the accelerator to implement these loops.  The compiler </a:t>
            </a:r>
          </a:p>
          <a:p>
            <a:r>
              <a:rPr lang="en-US" sz="800" baseline="0" dirty="0" smtClean="0"/>
              <a:t>Detects that each iteration of these loops is independent, and generates the equivalent of a parallel CUDA function for the GPU.  </a:t>
            </a:r>
          </a:p>
          <a:p>
            <a:r>
              <a:rPr lang="en-US" sz="800" baseline="0" dirty="0" smtClean="0"/>
              <a:t>The GPU can process thousands of iterations of these loops concurrently.</a:t>
            </a:r>
          </a:p>
          <a:p>
            <a:endParaRPr lang="en-US" sz="800" baseline="0" dirty="0" smtClean="0"/>
          </a:p>
          <a:p>
            <a:r>
              <a:rPr lang="en-US" sz="800" baseline="0" dirty="0" smtClean="0"/>
              <a:t>We close off both directives with “</a:t>
            </a:r>
            <a:r>
              <a:rPr lang="en-US" sz="800" baseline="0" dirty="0" err="1" smtClean="0"/>
              <a:t>acc</a:t>
            </a:r>
            <a:r>
              <a:rPr lang="en-US" sz="800" baseline="0" dirty="0" smtClean="0"/>
              <a:t> end” at the end of the corresponding loops.</a:t>
            </a:r>
          </a:p>
          <a:p>
            <a:endParaRPr lang="en-US" sz="800" dirty="0" smtClean="0"/>
          </a:p>
          <a:p>
            <a:r>
              <a:rPr lang="en-US" sz="800" dirty="0" smtClean="0"/>
              <a:t>The result is not</a:t>
            </a:r>
            <a:r>
              <a:rPr lang="en-US" sz="800" baseline="0" dirty="0" smtClean="0"/>
              <a:t> only a very fast parallel implementation of the </a:t>
            </a:r>
            <a:r>
              <a:rPr lang="en-US" sz="800" baseline="0" dirty="0" err="1" smtClean="0"/>
              <a:t>Laplacian</a:t>
            </a:r>
            <a:r>
              <a:rPr lang="en-US" sz="800" baseline="0" dirty="0" smtClean="0"/>
              <a:t> operation, but efficient allocation and copying of data to and from the GPU, without</a:t>
            </a:r>
          </a:p>
          <a:p>
            <a:r>
              <a:rPr lang="en-US" sz="800" baseline="0" dirty="0" smtClean="0"/>
              <a:t> having to write any GPU-specific code.  And since we </a:t>
            </a:r>
          </a:p>
          <a:p>
            <a:r>
              <a:rPr lang="en-US" sz="800" baseline="0" dirty="0" smtClean="0"/>
              <a:t>Haven’t changed the underlying source code, we can run the sequential version on a CPU just as we did before adding the directives.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7050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7925B-6DD5-4B3E-921F-8E145ABA1E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66242" y="525541"/>
            <a:ext cx="6163917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EDAC47-0ACE-475B-8392-50EC529D678C}" type="slidenum">
              <a:rPr lang="en-US" smtClean="0">
                <a:ea typeface="MS PGothic" pitchFamily="34" charset="-128"/>
              </a:rPr>
              <a:pPr/>
              <a:t>39</a:t>
            </a:fld>
            <a:endParaRPr lang="en-US" dirty="0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66242" y="525541"/>
            <a:ext cx="6163917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40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66242" y="525541"/>
            <a:ext cx="6163917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E038C5-B535-4EA4-BBC7-F204283F0C3D}" type="slidenum">
              <a:rPr lang="en-US">
                <a:latin typeface="Arial" pitchFamily="34" charset="0"/>
                <a:ea typeface="MS PGothic" charset="-128"/>
              </a:rPr>
              <a:pPr/>
              <a:t>41</a:t>
            </a:fld>
            <a:endParaRPr lang="en-US">
              <a:latin typeface="Arial" pitchFamily="34" charset="0"/>
              <a:ea typeface="MS PGothic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084" y="3830301"/>
            <a:ext cx="4326093" cy="133369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729" y="5336474"/>
            <a:ext cx="4325398" cy="1077218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00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15" y="4275664"/>
            <a:ext cx="7670271" cy="656584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1500" y="3079667"/>
            <a:ext cx="7683500" cy="1196000"/>
          </a:xfrm>
        </p:spPr>
        <p:txBody>
          <a:bodyPr anchor="b"/>
          <a:lstStyle>
            <a:lvl1pPr algn="l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99932" y="6449852"/>
            <a:ext cx="2132542" cy="179538"/>
          </a:xfrm>
          <a:prstGeom prst="rect">
            <a:avLst/>
          </a:prstGeom>
        </p:spPr>
        <p:txBody>
          <a:bodyPr lIns="91386" tIns="45690" rIns="91386" bIns="45690"/>
          <a:lstStyle/>
          <a:p>
            <a:fld id="{243DC92E-37A6-433B-B46E-A61FAAC913A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25509" y="6402829"/>
            <a:ext cx="1092982" cy="273579"/>
          </a:xfrm>
          <a:prstGeom prst="rect">
            <a:avLst/>
          </a:prstGeom>
        </p:spPr>
        <p:txBody>
          <a:bodyPr lIns="91386" tIns="45690" rIns="91386" bIns="45690"/>
          <a:lstStyle/>
          <a:p>
            <a:r>
              <a:rPr lang="en-GB" smtClean="0"/>
              <a:t>© NVIDIA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86897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80723" y="3423920"/>
            <a:ext cx="7955280" cy="15001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800" b="1"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acc.org/" TargetMode="External"/><Relationship Id="rId3" Type="http://schemas.openxmlformats.org/officeDocument/2006/relationships/hyperlink" Target="http://www.pgroup.com/resources/accel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3336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High Performance Scientific Computing</a:t>
            </a:r>
            <a:br>
              <a:rPr lang="en-US" sz="3600" dirty="0" smtClean="0"/>
            </a:br>
            <a:r>
              <a:rPr lang="en-US" sz="3600" dirty="0" smtClean="0"/>
              <a:t>Lecture 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819400"/>
            <a:ext cx="4325398" cy="584776"/>
          </a:xfrm>
        </p:spPr>
        <p:txBody>
          <a:bodyPr/>
          <a:lstStyle/>
          <a:p>
            <a:r>
              <a:rPr lang="en-US" dirty="0" smtClean="0"/>
              <a:t>S. Gopalakrishnan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60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Compiler output 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30953"/>
            <a:ext cx="922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pgcc</a:t>
            </a:r>
            <a:r>
              <a:rPr lang="en-US" dirty="0">
                <a:latin typeface="Lucida Console" pitchFamily="49" charset="0"/>
              </a:rPr>
              <a:t>  -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-ta=</a:t>
            </a:r>
            <a:r>
              <a:rPr lang="en-US" dirty="0" err="1">
                <a:latin typeface="Lucida Console" pitchFamily="49" charset="0"/>
              </a:rPr>
              <a:t>nvidia</a:t>
            </a:r>
            <a:r>
              <a:rPr lang="en-US" dirty="0">
                <a:latin typeface="Lucida Console" pitchFamily="49" charset="0"/>
              </a:rPr>
              <a:t> -</a:t>
            </a:r>
            <a:r>
              <a:rPr lang="en-US" dirty="0" err="1">
                <a:latin typeface="Lucida Console" pitchFamily="49" charset="0"/>
              </a:rPr>
              <a:t>Minfo</a:t>
            </a:r>
            <a:r>
              <a:rPr lang="en-US" dirty="0">
                <a:latin typeface="Lucida Console" pitchFamily="49" charset="0"/>
              </a:rPr>
              <a:t>=</a:t>
            </a:r>
            <a:r>
              <a:rPr lang="en-US" dirty="0" err="1">
                <a:latin typeface="Lucida Console" pitchFamily="49" charset="0"/>
              </a:rPr>
              <a:t>accel</a:t>
            </a:r>
            <a:r>
              <a:rPr lang="en-US" dirty="0">
                <a:latin typeface="Lucida Console" pitchFamily="49" charset="0"/>
              </a:rPr>
              <a:t> -o laplace2d_acc laplace2d.c</a:t>
            </a:r>
          </a:p>
          <a:p>
            <a:r>
              <a:rPr lang="en-US" dirty="0">
                <a:latin typeface="Lucida Console" pitchFamily="49" charset="0"/>
              </a:rPr>
              <a:t>main:</a:t>
            </a:r>
          </a:p>
          <a:p>
            <a:r>
              <a:rPr lang="en-US" dirty="0">
                <a:latin typeface="Lucida Console" pitchFamily="49" charset="0"/>
              </a:rPr>
              <a:t>     57, Generating </a:t>
            </a:r>
            <a:r>
              <a:rPr lang="en-US" dirty="0" err="1">
                <a:latin typeface="Lucida Console" pitchFamily="49" charset="0"/>
              </a:rPr>
              <a:t>copyin</a:t>
            </a:r>
            <a:r>
              <a:rPr lang="en-US" dirty="0">
                <a:latin typeface="Lucida Console" pitchFamily="49" charset="0"/>
              </a:rPr>
              <a:t>(A[:4095][:4095])</a:t>
            </a:r>
          </a:p>
          <a:p>
            <a:r>
              <a:rPr lang="en-US" dirty="0">
                <a:latin typeface="Lucida Console" pitchFamily="49" charset="0"/>
              </a:rPr>
              <a:t>         Generating </a:t>
            </a:r>
            <a:r>
              <a:rPr lang="en-US" dirty="0" err="1">
                <a:latin typeface="Lucida Console" pitchFamily="49" charset="0"/>
              </a:rPr>
              <a:t>copyout</a:t>
            </a:r>
            <a:r>
              <a:rPr lang="en-US" dirty="0">
                <a:latin typeface="Lucida Console" pitchFamily="49" charset="0"/>
              </a:rPr>
              <a:t>(Anew[1:4094][1:4094])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1.3 binary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2.0 binary</a:t>
            </a:r>
          </a:p>
          <a:p>
            <a:r>
              <a:rPr lang="en-US" dirty="0">
                <a:latin typeface="Lucida Console" pitchFamily="49" charset="0"/>
              </a:rPr>
              <a:t>     58, Loop is parallelizable</a:t>
            </a:r>
          </a:p>
          <a:p>
            <a:r>
              <a:rPr lang="en-US" dirty="0">
                <a:latin typeface="Lucida Console" pitchFamily="49" charset="0"/>
              </a:rPr>
              <a:t>     60, Loop is parallelizable</a:t>
            </a:r>
          </a:p>
          <a:p>
            <a:r>
              <a:rPr lang="en-US" dirty="0">
                <a:latin typeface="Lucida Console" pitchFamily="49" charset="0"/>
              </a:rPr>
              <a:t>         Accelerator kernel generated</a:t>
            </a:r>
          </a:p>
          <a:p>
            <a:r>
              <a:rPr lang="en-US" dirty="0">
                <a:latin typeface="Lucida Console" pitchFamily="49" charset="0"/>
              </a:rPr>
              <a:t>         58,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blockIdx.y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threadIdx.y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60,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blockIdx.x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threadIdx.x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    Cached references to size [18x18] block of 'A'</a:t>
            </a:r>
          </a:p>
          <a:p>
            <a:r>
              <a:rPr lang="en-US" dirty="0">
                <a:latin typeface="Lucida Console" pitchFamily="49" charset="0"/>
              </a:rPr>
              <a:t>             CC 1.3 : 17 registers; 2656 shared, 40 constant, 0 local memory bytes; 75% occupancy</a:t>
            </a:r>
          </a:p>
          <a:p>
            <a:r>
              <a:rPr lang="en-US" dirty="0">
                <a:latin typeface="Lucida Console" pitchFamily="49" charset="0"/>
              </a:rPr>
              <a:t>             CC 2.0 : 18 registers; 2600 shared, 80 constant, 0 local memory bytes; 100% occupancy</a:t>
            </a:r>
          </a:p>
          <a:p>
            <a:r>
              <a:rPr lang="en-US" dirty="0">
                <a:latin typeface="Lucida Console" pitchFamily="49" charset="0"/>
              </a:rPr>
              <a:t>         64, Max reduction generated for error</a:t>
            </a:r>
          </a:p>
          <a:p>
            <a:r>
              <a:rPr lang="en-US" dirty="0">
                <a:latin typeface="Lucida Console" pitchFamily="49" charset="0"/>
              </a:rPr>
              <a:t>     69, Generating </a:t>
            </a:r>
            <a:r>
              <a:rPr lang="en-US" dirty="0" err="1">
                <a:latin typeface="Lucida Console" pitchFamily="49" charset="0"/>
              </a:rPr>
              <a:t>copyout</a:t>
            </a:r>
            <a:r>
              <a:rPr lang="en-US" dirty="0">
                <a:latin typeface="Lucida Console" pitchFamily="49" charset="0"/>
              </a:rPr>
              <a:t>(A[1:4094][1:4094])</a:t>
            </a:r>
          </a:p>
          <a:p>
            <a:r>
              <a:rPr lang="en-US" dirty="0">
                <a:latin typeface="Lucida Console" pitchFamily="49" charset="0"/>
              </a:rPr>
              <a:t>         Generating </a:t>
            </a:r>
            <a:r>
              <a:rPr lang="en-US" dirty="0" err="1">
                <a:latin typeface="Lucida Console" pitchFamily="49" charset="0"/>
              </a:rPr>
              <a:t>copyin</a:t>
            </a:r>
            <a:r>
              <a:rPr lang="en-US" dirty="0">
                <a:latin typeface="Lucida Console" pitchFamily="49" charset="0"/>
              </a:rPr>
              <a:t>(Anew[1:4094][1:4094])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1.3 binary</a:t>
            </a:r>
          </a:p>
          <a:p>
            <a:r>
              <a:rPr lang="en-US" dirty="0">
                <a:latin typeface="Lucida Console" pitchFamily="49" charset="0"/>
              </a:rPr>
              <a:t>         Generating compute capability 2.0 binary</a:t>
            </a:r>
          </a:p>
          <a:p>
            <a:r>
              <a:rPr lang="en-US" dirty="0">
                <a:latin typeface="Lucida Console" pitchFamily="49" charset="0"/>
              </a:rPr>
              <a:t>     70, Loop is parallelizable</a:t>
            </a:r>
          </a:p>
          <a:p>
            <a:r>
              <a:rPr lang="en-US" dirty="0">
                <a:latin typeface="Lucida Console" pitchFamily="49" charset="0"/>
              </a:rPr>
              <a:t>     72, Loop is parallelizable</a:t>
            </a:r>
          </a:p>
          <a:p>
            <a:r>
              <a:rPr lang="en-US" dirty="0">
                <a:latin typeface="Lucida Console" pitchFamily="49" charset="0"/>
              </a:rPr>
              <a:t>         Accelerator kernel generated</a:t>
            </a:r>
          </a:p>
          <a:p>
            <a:r>
              <a:rPr lang="en-US" dirty="0">
                <a:latin typeface="Lucida Console" pitchFamily="49" charset="0"/>
              </a:rPr>
              <a:t>         70,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blockIdx.y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threadIdx.y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72, #pragma </a:t>
            </a:r>
            <a:r>
              <a:rPr lang="en-US" dirty="0" err="1">
                <a:latin typeface="Lucida Console" pitchFamily="49" charset="0"/>
              </a:rPr>
              <a:t>acc</a:t>
            </a:r>
            <a:r>
              <a:rPr lang="en-US" dirty="0">
                <a:latin typeface="Lucida Console" pitchFamily="49" charset="0"/>
              </a:rPr>
              <a:t> loop worker, vector(16) /* </a:t>
            </a:r>
            <a:r>
              <a:rPr lang="en-US" dirty="0" err="1">
                <a:latin typeface="Lucida Console" pitchFamily="49" charset="0"/>
              </a:rPr>
              <a:t>blockIdx.x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threadIdx.x</a:t>
            </a:r>
            <a:r>
              <a:rPr lang="en-US" dirty="0">
                <a:latin typeface="Lucida Console" pitchFamily="49" charset="0"/>
              </a:rPr>
              <a:t> */</a:t>
            </a:r>
          </a:p>
          <a:p>
            <a:r>
              <a:rPr lang="en-US" dirty="0">
                <a:latin typeface="Lucida Console" pitchFamily="49" charset="0"/>
              </a:rPr>
              <a:t>             CC 1.3 : 8 registers; 48 shared, 8 constant, 0 local memory bytes; 100% occupancy</a:t>
            </a:r>
          </a:p>
          <a:p>
            <a:r>
              <a:rPr lang="en-US" dirty="0">
                <a:latin typeface="Lucida Console" pitchFamily="49" charset="0"/>
              </a:rPr>
              <a:t>             CC 2.0 : 10 registers; 8 shared, 56 constant, 0 local memory bytes; 100% </a:t>
            </a:r>
            <a:r>
              <a:rPr lang="en-US" dirty="0" smtClean="0">
                <a:latin typeface="Lucida Console" pitchFamily="49" charset="0"/>
              </a:rPr>
              <a:t>occupancy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56115"/>
              </p:ext>
            </p:extLst>
          </p:nvPr>
        </p:nvGraphicFramePr>
        <p:xfrm>
          <a:off x="1676401" y="2209800"/>
          <a:ext cx="5537202" cy="419532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701074"/>
                <a:gridCol w="1485590"/>
                <a:gridCol w="1350538"/>
              </a:tblGrid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Execution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Time (s)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Speedup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69.80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--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44.76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1.56x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4 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39.59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39.71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OpenACC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GPU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162.16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0.24x FAIL</a:t>
                      </a:r>
                      <a:endParaRPr lang="en-US" sz="2000" b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9975" y="5886734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Speedup vs. 6 CPU cores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200934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Speedup vs. 1 CPU core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20225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CPU: Intel Xeon X5680</a:t>
            </a:r>
          </a:p>
          <a:p>
            <a:r>
              <a:rPr lang="en-US" sz="1600" dirty="0" smtClean="0"/>
              <a:t>6 Cores @ 3.33GHz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12510" y="1371600"/>
            <a:ext cx="263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PU: NVIDIA Tesla M2070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2"/>
            <a:endCxn id="5" idx="0"/>
          </p:cNvCxnSpPr>
          <p:nvPr/>
        </p:nvCxnSpPr>
        <p:spPr>
          <a:xfrm>
            <a:off x="2475457" y="2628912"/>
            <a:ext cx="0" cy="13601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0" idx="2"/>
            <a:endCxn id="9" idx="0"/>
          </p:cNvCxnSpPr>
          <p:nvPr/>
        </p:nvCxnSpPr>
        <p:spPr>
          <a:xfrm>
            <a:off x="6555910" y="2628912"/>
            <a:ext cx="0" cy="135929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-Right Arrow 13"/>
          <p:cNvSpPr/>
          <p:nvPr/>
        </p:nvSpPr>
        <p:spPr>
          <a:xfrm>
            <a:off x="3719347" y="2948947"/>
            <a:ext cx="1592675" cy="960107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800" dirty="0" smtClean="0"/>
              <a:t>PCI Bus</a:t>
            </a:r>
            <a:endParaRPr lang="en-GB" sz="1800" dirty="0"/>
          </a:p>
        </p:txBody>
      </p:sp>
      <p:sp>
        <p:nvSpPr>
          <p:cNvPr id="15" name="Left-Right Arrow 14"/>
          <p:cNvSpPr/>
          <p:nvPr/>
        </p:nvSpPr>
        <p:spPr>
          <a:xfrm>
            <a:off x="3479320" y="1691878"/>
            <a:ext cx="2072728" cy="960107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600" dirty="0" smtClean="0"/>
              <a:t>Transfer data</a:t>
            </a:r>
            <a:endParaRPr lang="en-GB" sz="1600" dirty="0"/>
          </a:p>
        </p:txBody>
      </p:sp>
      <p:sp>
        <p:nvSpPr>
          <p:cNvPr id="16" name="Right Arrow 15"/>
          <p:cNvSpPr/>
          <p:nvPr/>
        </p:nvSpPr>
        <p:spPr>
          <a:xfrm>
            <a:off x="3405561" y="4309098"/>
            <a:ext cx="2220247" cy="720080"/>
          </a:xfrm>
          <a:prstGeom prst="rightArrow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1600" dirty="0" smtClean="0"/>
              <a:t>Offload computation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5716370"/>
            <a:ext cx="8726570" cy="46160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pPr algn="ctr"/>
            <a:r>
              <a:rPr lang="en-US" sz="2400" dirty="0"/>
              <a:t>For efficiency, decouple data movement and compute off-load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5745820" y="3988210"/>
            <a:ext cx="1620180" cy="1280142"/>
          </a:xfrm>
          <a:prstGeom prst="rect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G</a:t>
            </a:r>
            <a:r>
              <a:rPr lang="en-US" sz="2000" b="1" dirty="0" smtClean="0"/>
              <a:t>PU</a:t>
            </a:r>
            <a:endParaRPr lang="en-GB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5745820" y="1828823"/>
            <a:ext cx="1620180" cy="8000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/>
              <a:t>G</a:t>
            </a:r>
            <a:r>
              <a:rPr lang="en-US" sz="2000" b="1" dirty="0" smtClean="0"/>
              <a:t>PU Memory</a:t>
            </a:r>
            <a:endParaRPr lang="en-GB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665367" y="3989063"/>
            <a:ext cx="1620180" cy="1280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 smtClean="0"/>
              <a:t>CPU</a:t>
            </a:r>
            <a:endParaRPr lang="en-GB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665367" y="1828823"/>
            <a:ext cx="1620180" cy="80008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386" tIns="45690" rIns="91386" bIns="45690" rtlCol="0" anchor="ctr"/>
          <a:lstStyle/>
          <a:p>
            <a:pPr algn="ctr"/>
            <a:r>
              <a:rPr lang="en-US" sz="2000" b="1" dirty="0" smtClean="0"/>
              <a:t>CPU Memory</a:t>
            </a:r>
            <a:endParaRPr lang="en-GB" sz="2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Excessive Data Transfers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" y="1566334"/>
            <a:ext cx="46101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endParaRPr lang="en-US" sz="1400" b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8373" y="2338387"/>
            <a:ext cx="56356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kernels</a:t>
            </a:r>
          </a:p>
          <a:p>
            <a:pPr lvl="0"/>
            <a:endParaRPr lang="en-US" sz="1400" b="1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/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pPr lvl="0"/>
            <a:r>
              <a:rPr lang="en-US" sz="1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 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A[j][i-1] +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A[j-1][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error = max(error, abs(Anew[j][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- 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60425" y="2270126"/>
            <a:ext cx="2032000" cy="423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host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875" y="5206999"/>
            <a:ext cx="2095500" cy="4220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host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98900" y="2733532"/>
            <a:ext cx="2286000" cy="423333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accelerator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98900" y="4800600"/>
            <a:ext cx="2286000" cy="423333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A, Anew resident on accelerator</a:t>
            </a:r>
          </a:p>
        </p:txBody>
      </p:sp>
      <p:cxnSp>
        <p:nvCxnSpPr>
          <p:cNvPr id="17" name="Curved Connector 16"/>
          <p:cNvCxnSpPr>
            <a:stCxn id="9" idx="3"/>
            <a:endCxn id="14" idx="1"/>
          </p:cNvCxnSpPr>
          <p:nvPr/>
        </p:nvCxnSpPr>
        <p:spPr>
          <a:xfrm>
            <a:off x="2892425" y="2481793"/>
            <a:ext cx="1006475" cy="463406"/>
          </a:xfrm>
          <a:prstGeom prst="curvedConnector3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1"/>
            <a:endCxn id="10" idx="3"/>
          </p:cNvCxnSpPr>
          <p:nvPr/>
        </p:nvCxnSpPr>
        <p:spPr>
          <a:xfrm rot="10800000" flipV="1">
            <a:off x="2873376" y="5012266"/>
            <a:ext cx="1025525" cy="405771"/>
          </a:xfrm>
          <a:prstGeom prst="curvedConnector3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95400" y="3090333"/>
            <a:ext cx="20955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These copies happen every iteration of the outer while loop!*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2667000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21000" y="490460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4500" y="6324600"/>
            <a:ext cx="714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*Note: there are two #pragma </a:t>
            </a:r>
            <a:r>
              <a:rPr lang="en-US" sz="1400" dirty="0" err="1" smtClean="0"/>
              <a:t>acc</a:t>
            </a:r>
            <a:r>
              <a:rPr lang="en-US" sz="1400" dirty="0" smtClean="0"/>
              <a:t> kernels, so there are 4 copies per while loop iteration!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General Clauses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condition )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expression )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21275" y="1439868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349234"/>
            <a:ext cx="7320813" cy="830936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pPr algn="ctr"/>
            <a:r>
              <a:rPr lang="en-US" sz="2400" dirty="0"/>
              <a:t>Manage data movement. Data regions may be nested.</a:t>
            </a:r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Clauses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745" y="1268763"/>
            <a:ext cx="8368771" cy="5120569"/>
          </a:xfrm>
        </p:spPr>
        <p:txBody>
          <a:bodyPr>
            <a:normAutofit/>
          </a:bodyPr>
          <a:lstStyle/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 smtClean="0"/>
              <a:t>	</a:t>
            </a:r>
            <a:r>
              <a:rPr lang="en-US" sz="2400" dirty="0"/>
              <a:t>A</a:t>
            </a:r>
            <a:r>
              <a:rPr lang="en-US" sz="2400" dirty="0" smtClean="0"/>
              <a:t>llocates memory on GPU and copies data from host to GPU when entering region and copies data to the host when exiting region.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	</a:t>
            </a:r>
            <a:r>
              <a:rPr lang="en-US" sz="2200" dirty="0" smtClean="0"/>
              <a:t>Allocates memory </a:t>
            </a:r>
            <a:r>
              <a:rPr lang="en-US" sz="2200" dirty="0"/>
              <a:t>on GPU and copies data from host to GPU when entering </a:t>
            </a:r>
            <a:r>
              <a:rPr lang="en-US" sz="2200" dirty="0" smtClean="0"/>
              <a:t>region.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2200" dirty="0" smtClean="0"/>
              <a:t>Allocates memory </a:t>
            </a:r>
            <a:r>
              <a:rPr lang="en-US" sz="2200" dirty="0"/>
              <a:t>on GPU and </a:t>
            </a:r>
            <a:r>
              <a:rPr lang="en-US" sz="2200" dirty="0" smtClean="0"/>
              <a:t>copies </a:t>
            </a:r>
            <a:r>
              <a:rPr lang="en-US" sz="2200" dirty="0"/>
              <a:t>data to the host when exiting region</a:t>
            </a:r>
            <a:r>
              <a:rPr lang="en-US" sz="2200" dirty="0" smtClean="0"/>
              <a:t>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create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	</a:t>
            </a:r>
            <a:r>
              <a:rPr lang="en-US" sz="2200" dirty="0" smtClean="0"/>
              <a:t>Allocates memory </a:t>
            </a:r>
            <a:r>
              <a:rPr lang="en-US" sz="2200" dirty="0"/>
              <a:t>on GPU </a:t>
            </a:r>
            <a:r>
              <a:rPr lang="en-US" sz="2200" dirty="0" smtClean="0"/>
              <a:t>but does not copy.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present (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	</a:t>
            </a:r>
            <a:r>
              <a:rPr lang="en-US" sz="2000" dirty="0" smtClean="0"/>
              <a:t>Data is already present on GPU from another containing data region.</a:t>
            </a:r>
          </a:p>
          <a:p>
            <a:pPr marL="2338596" indent="-2338596">
              <a:buNone/>
              <a:tabLst>
                <a:tab pos="2338596" algn="l"/>
              </a:tabLst>
            </a:pPr>
            <a:r>
              <a:rPr lang="en-US" sz="2000" dirty="0" smtClean="0"/>
              <a:t>and</a:t>
            </a:r>
            <a:r>
              <a:rPr lang="en-US" dirty="0" smtClean="0"/>
              <a:t>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present_or_copy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in|out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present_or_create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deviceptr</a:t>
            </a:r>
            <a:r>
              <a:rPr lang="en-US" sz="2000" dirty="0"/>
              <a:t>.</a:t>
            </a:r>
            <a:endParaRPr lang="en-GB" sz="2000" dirty="0"/>
          </a:p>
          <a:p>
            <a:pPr marL="2338596" indent="-2338596">
              <a:buNone/>
              <a:tabLst>
                <a:tab pos="2338596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07" y="1566333"/>
            <a:ext cx="8622755" cy="47254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Compiler sometimes cannot determine size of arrays</a:t>
            </a:r>
          </a:p>
          <a:p>
            <a:pPr lvl="1"/>
            <a:r>
              <a:rPr lang="en-US" dirty="0" smtClean="0"/>
              <a:t>Must specify explicitly using data clauses and array “shape”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pragma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(a[0:size-1]),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(b[s/4:3*s/4])</a:t>
            </a:r>
          </a:p>
          <a:p>
            <a:endParaRPr lang="en-US" dirty="0" smtClean="0"/>
          </a:p>
          <a:p>
            <a:r>
              <a:rPr lang="en-US" dirty="0" smtClean="0"/>
              <a:t>Fortran</a:t>
            </a:r>
          </a:p>
          <a:p>
            <a:pPr marL="571162" lvl="1" indent="0">
              <a:buNone/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!$pragma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(a(1:size)),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copyout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(b(s/4:3*s/4))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data clauses can be used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kernels</a:t>
            </a:r>
            <a:r>
              <a:rPr lang="en-US" dirty="0" smtClean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parallel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Clauses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host( list )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device( list 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371600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1800" i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 expression )</a:t>
            </a:r>
          </a:p>
          <a:p>
            <a:pPr marL="0" indent="0">
              <a:buNone/>
            </a:pP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expression 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233268"/>
            <a:ext cx="7020780" cy="1938932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2000" dirty="0" smtClean="0">
                <a:latin typeface="+mn-lt"/>
              </a:rPr>
              <a:t>Used to update existing data after it has changed in its corresponding copy (e.g. update device copy after host copy changes)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Move </a:t>
            </a:r>
            <a:r>
              <a:rPr lang="en-US" sz="2000" dirty="0">
                <a:latin typeface="+mn-lt"/>
              </a:rPr>
              <a:t>data from GPU to host, or host to GPU.</a:t>
            </a:r>
          </a:p>
          <a:p>
            <a:r>
              <a:rPr lang="en-US" sz="2000" dirty="0">
                <a:latin typeface="+mn-lt"/>
              </a:rPr>
              <a:t>Data movement can be conditional, and asynchronous</a:t>
            </a:r>
            <a:r>
              <a:rPr lang="en-US" sz="2000" dirty="0" smtClean="0">
                <a:latin typeface="+mn-lt"/>
              </a:rPr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OpenACC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95081"/>
            <a:ext cx="7874000" cy="5262919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copy(A), create(Anew)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Anew[j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][i]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A[j-1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error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max(error, abs(Anew[j][i] - A[j][i]);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38800" y="1295400"/>
            <a:ext cx="3376442" cy="957087"/>
            <a:chOff x="5448060" y="490208"/>
            <a:chExt cx="3274842" cy="717815"/>
          </a:xfrm>
        </p:grpSpPr>
        <p:sp>
          <p:nvSpPr>
            <p:cNvPr id="14" name="Rounded Rectangle 13"/>
            <p:cNvSpPr/>
            <p:nvPr/>
          </p:nvSpPr>
          <p:spPr>
            <a:xfrm>
              <a:off x="6042108" y="490208"/>
              <a:ext cx="2680794" cy="7178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Copy A in at beginning of loop, out at end.  Allocate Anew on accelerator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5400000" flipV="1">
              <a:off x="5421453" y="75997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5409" y="3767667"/>
            <a:ext cx="4765092" cy="132342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GPU Computing with </a:t>
            </a:r>
            <a:br>
              <a:rPr lang="en-US" sz="4000" dirty="0"/>
            </a:br>
            <a:r>
              <a:rPr lang="en-US" sz="4000" dirty="0" err="1"/>
              <a:t>OpenACC</a:t>
            </a:r>
            <a:r>
              <a:rPr lang="en-US" sz="4000" dirty="0"/>
              <a:t> Directives</a:t>
            </a:r>
          </a:p>
        </p:txBody>
      </p:sp>
    </p:spTree>
    <p:extLst>
      <p:ext uri="{BB962C8B-B14F-4D97-AF65-F5344CB8AC3E}">
        <p14:creationId xmlns:p14="http://schemas.microsoft.com/office/powerpoint/2010/main" val="26132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424922"/>
            <a:ext cx="8811156" cy="718078"/>
          </a:xfrm>
        </p:spPr>
        <p:txBody>
          <a:bodyPr>
            <a:noAutofit/>
          </a:bodyPr>
          <a:lstStyle/>
          <a:p>
            <a:r>
              <a:rPr lang="en-US" dirty="0" smtClean="0"/>
              <a:t>Second Attempt: OpenACC Fortran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37979"/>
            <a:ext cx="8368771" cy="529622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data copy(A), create(Anew)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( err &gt;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tol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.and.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iter_max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err=0.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j=1,m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= .25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* (A(i+1, j  ) + A(i-1, j  ) + &amp;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                         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j-1) +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j+1))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err = max(err, Anew(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- A(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 smtClean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...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b="1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+1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data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b="1" dirty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25354" y="1337236"/>
            <a:ext cx="3782842" cy="957087"/>
            <a:chOff x="5448060" y="490208"/>
            <a:chExt cx="3274842" cy="717815"/>
          </a:xfrm>
        </p:grpSpPr>
        <p:sp>
          <p:nvSpPr>
            <p:cNvPr id="13" name="Rounded Rectangle 12"/>
            <p:cNvSpPr/>
            <p:nvPr/>
          </p:nvSpPr>
          <p:spPr>
            <a:xfrm>
              <a:off x="6042108" y="490208"/>
              <a:ext cx="2680794" cy="7178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Copy A in at beginning of loop, out at end.  Allocate Anew on accelerator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 rot="5400000" flipV="1">
              <a:off x="5421453" y="75997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970031"/>
              </p:ext>
            </p:extLst>
          </p:nvPr>
        </p:nvGraphicFramePr>
        <p:xfrm>
          <a:off x="1295400" y="1989667"/>
          <a:ext cx="5994400" cy="419532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924097"/>
                <a:gridCol w="1608253"/>
                <a:gridCol w="1462050"/>
              </a:tblGrid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Execution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Time (s)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Speedup</a:t>
                      </a:r>
                      <a:endParaRPr lang="en-US" sz="2000" b="0" dirty="0">
                        <a:solidFill>
                          <a:srgbClr val="666666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69.80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--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44.76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1.56x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3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4 </a:t>
                      </a:r>
                      <a:r>
                        <a:rPr lang="en-US" sz="2000" b="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39.59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CPU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OpenMP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threads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39.71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1.76x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OpenACC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GPU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13.65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2.9x</a:t>
                      </a:r>
                      <a:endParaRPr lang="en-US" sz="2000" b="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marL="119063" marR="119063" marT="105833" marB="1058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69025" y="5741888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Speedup vs. 6 CPU cores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9769" y="4953000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Speedup vs. 1 CPU core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44025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CPU: Intel Xeon X5680</a:t>
            </a:r>
          </a:p>
          <a:p>
            <a:r>
              <a:rPr lang="en-US" sz="1600" dirty="0" smtClean="0"/>
              <a:t>6 Cores @ 3.33GHz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512510" y="1371600"/>
            <a:ext cx="263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  <a:r>
              <a:rPr lang="en-US" sz="1600" dirty="0" smtClean="0"/>
              <a:t>PU: NVIDIA Tesla M2070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6338557"/>
            <a:ext cx="431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same code runs in 9.78s on NVIDIA Tesla M2090 GPU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OpenACC gives us more detailed control over parallelization</a:t>
            </a:r>
          </a:p>
          <a:p>
            <a:pPr lvl="1"/>
            <a:r>
              <a:rPr lang="en-US" dirty="0" smtClean="0"/>
              <a:t>Via gang, worker, and vector clauses</a:t>
            </a:r>
          </a:p>
          <a:p>
            <a:endParaRPr lang="en-US" dirty="0"/>
          </a:p>
          <a:p>
            <a:r>
              <a:rPr lang="en-US" dirty="0" smtClean="0"/>
              <a:t>By understanding more about OpenACC execution model and GPU hardware organization, we can get higher speedups on this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By understanding bottlenecks in the code via profiling, we can reorganize the code for higher performance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Parallelism in your code</a:t>
            </a:r>
          </a:p>
        </p:txBody>
      </p:sp>
      <p:sp>
        <p:nvSpPr>
          <p:cNvPr id="165890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(Nested) for loops are best for parallelization</a:t>
            </a:r>
          </a:p>
          <a:p>
            <a:r>
              <a:rPr lang="en-US" dirty="0" smtClean="0"/>
              <a:t>Large loop counts needed to offset GPU/</a:t>
            </a:r>
            <a:r>
              <a:rPr lang="en-US" dirty="0" err="1" smtClean="0"/>
              <a:t>memcpy</a:t>
            </a:r>
            <a:r>
              <a:rPr lang="en-US" dirty="0" smtClean="0"/>
              <a:t> overhead</a:t>
            </a:r>
          </a:p>
          <a:p>
            <a:r>
              <a:rPr lang="en-US" dirty="0" smtClean="0"/>
              <a:t>Iterations of loops must be </a:t>
            </a:r>
            <a:r>
              <a:rPr lang="en-US" u="sng" dirty="0" smtClean="0"/>
              <a:t>independent</a:t>
            </a:r>
            <a:r>
              <a:rPr lang="en-US" dirty="0" smtClean="0"/>
              <a:t> of each other</a:t>
            </a:r>
          </a:p>
          <a:p>
            <a:r>
              <a:rPr lang="en-US" dirty="0" smtClean="0"/>
              <a:t>Compiler </a:t>
            </a:r>
            <a:r>
              <a:rPr lang="en-US" dirty="0" smtClean="0"/>
              <a:t>must be able to figure out sizes of data regions</a:t>
            </a:r>
          </a:p>
          <a:p>
            <a:pPr lvl="1"/>
            <a:r>
              <a:rPr lang="en-US" dirty="0" smtClean="0"/>
              <a:t>Can use directives to explicitly control sizes</a:t>
            </a:r>
          </a:p>
          <a:p>
            <a:r>
              <a:rPr lang="en-US" dirty="0" smtClean="0"/>
              <a:t>Pointer arithmetic should be avoided if possible</a:t>
            </a:r>
          </a:p>
          <a:p>
            <a:pPr lvl="1"/>
            <a:r>
              <a:rPr lang="en-US" dirty="0" smtClean="0"/>
              <a:t>Use subscripted arrays, rather than pointer-indexed arrays.</a:t>
            </a:r>
          </a:p>
          <a:p>
            <a:r>
              <a:rPr lang="en-US" dirty="0" smtClean="0"/>
              <a:t>Function calls within accelerated region must be </a:t>
            </a:r>
            <a:r>
              <a:rPr lang="en-US" dirty="0" err="1" smtClean="0"/>
              <a:t>inlineable</a:t>
            </a:r>
            <a:r>
              <a:rPr lang="en-US" dirty="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(PGI) Use </a:t>
            </a:r>
            <a:r>
              <a:rPr lang="en-US" dirty="0"/>
              <a:t>time option to learn where time is being spent</a:t>
            </a:r>
          </a:p>
          <a:p>
            <a:pPr marL="457200" lvl="1" indent="0"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-ta=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nvidia,time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Eliminate pointer arithmetic</a:t>
            </a:r>
          </a:p>
          <a:p>
            <a:pPr>
              <a:defRPr/>
            </a:pPr>
            <a:r>
              <a:rPr lang="en-US" dirty="0" smtClean="0"/>
              <a:t>Inline function calls in directives regions</a:t>
            </a:r>
          </a:p>
          <a:p>
            <a:pPr marL="457200" lvl="1" indent="0">
              <a:buNone/>
              <a:defRPr/>
            </a:pPr>
            <a:r>
              <a:rPr lang="en-US" dirty="0" smtClean="0"/>
              <a:t>(PGI):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-inline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inline,levels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(&lt;N&gt;)</a:t>
            </a:r>
          </a:p>
          <a:p>
            <a:pPr>
              <a:defRPr/>
            </a:pPr>
            <a:r>
              <a:rPr lang="en-US" dirty="0" smtClean="0"/>
              <a:t>Use contiguous memory for multi-dimensional arrays</a:t>
            </a:r>
          </a:p>
          <a:p>
            <a:pPr>
              <a:defRPr/>
            </a:pPr>
            <a:r>
              <a:rPr lang="en-US" dirty="0" smtClean="0"/>
              <a:t>Use data regions to avoid excessive memory </a:t>
            </a:r>
            <a:r>
              <a:rPr lang="en-US" dirty="0" smtClean="0"/>
              <a:t>transfers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OpenACC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OpenACC info, specification, FAQ, samples, and more</a:t>
            </a:r>
          </a:p>
          <a:p>
            <a:pPr lvl="1"/>
            <a:r>
              <a:rPr lang="en-US" dirty="0" smtClean="0">
                <a:hlinkClick r:id="rId2"/>
              </a:rPr>
              <a:t>http://openacc.org</a:t>
            </a:r>
            <a:endParaRPr lang="en-US" dirty="0" smtClean="0"/>
          </a:p>
          <a:p>
            <a:r>
              <a:rPr lang="en-US" dirty="0" smtClean="0"/>
              <a:t>PGI OpenACC resources</a:t>
            </a:r>
          </a:p>
          <a:p>
            <a:pPr lvl="1"/>
            <a:r>
              <a:rPr lang="en-US" dirty="0">
                <a:hlinkClick r:id="rId3"/>
              </a:rPr>
              <a:t>http://www.pgroup.com/resources/accel.htm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15" y="4275663"/>
            <a:ext cx="7670271" cy="7180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OpenACC API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lauses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Also any </a:t>
            </a:r>
            <a:r>
              <a:rPr lang="en-US" dirty="0"/>
              <a:t>data clause</a:t>
            </a:r>
            <a:endParaRPr lang="en-GB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1439868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Construct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loop executed as a separate kernel on the GPU.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  <a:r>
              <a:rPr lang="en-US" sz="1800" dirty="0">
                <a:latin typeface="Lucida Console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do i=1,n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a(i) = 0.0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b(i) = 1.0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c(i) = 2.0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end do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i=1,n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a(i) = b(i) + c(i)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end 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Brace 5"/>
          <p:cNvSpPr/>
          <p:nvPr/>
        </p:nvSpPr>
        <p:spPr>
          <a:xfrm>
            <a:off x="4151953" y="3245449"/>
            <a:ext cx="180020" cy="1200133"/>
          </a:xfrm>
          <a:prstGeom prst="rightBrace">
            <a:avLst>
              <a:gd name="adj1" fmla="val 27869"/>
              <a:gd name="adj2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676268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dirty="0" smtClean="0">
                <a:latin typeface="Trebuchet MS" pitchFamily="34" charset="0"/>
              </a:rPr>
              <a:t>kernel 1</a:t>
            </a:r>
            <a:endParaRPr lang="en-GB" sz="1600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989" y="5105400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dirty="0" smtClean="0">
                <a:latin typeface="Trebuchet MS" pitchFamily="34" charset="0"/>
              </a:rPr>
              <a:t>kernel 2</a:t>
            </a:r>
            <a:endParaRPr lang="en-GB" sz="1600" dirty="0">
              <a:latin typeface="Trebuchet MS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151953" y="4953000"/>
            <a:ext cx="180020" cy="685800"/>
          </a:xfrm>
          <a:prstGeom prst="rightBrace">
            <a:avLst>
              <a:gd name="adj1" fmla="val 27869"/>
              <a:gd name="adj2" fmla="val 50000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parallel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lauses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reduction( 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operator:list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Also any data clause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482" y="1823343"/>
            <a:ext cx="3874118" cy="471739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subroutine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(n, a, x, y) 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real :: x(:), y(:), a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integer :: n,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$!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do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=1,n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    y(</a:t>
            </a:r>
            <a:r>
              <a:rPr lang="en-US" sz="1400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) = a*x(</a:t>
            </a:r>
            <a:r>
              <a:rPr lang="en-US" sz="1400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)+y(</a:t>
            </a:r>
            <a:r>
              <a:rPr lang="en-US" sz="1400" b="1" dirty="0" err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enddo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$!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end subroutine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saxpy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$ Perform SAXPY on 1M elements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(2**20, 2.0,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x_d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y_d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303" y="1838960"/>
            <a:ext cx="3874118" cy="471424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  <a:defRPr/>
            </a:pP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void saxpy(int n, 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           float a, 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           float *x, </a:t>
            </a:r>
          </a:p>
          <a:p>
            <a:pPr eaLnBrk="0" fontAlgn="ctr" hangingPunct="0">
              <a:spcBef>
                <a:spcPct val="10000"/>
              </a:spcBef>
              <a:buSzPct val="180000"/>
              <a:defRPr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           float </a:t>
            </a:r>
            <a:r>
              <a:rPr lang="en-US" sz="1400" b="1" noProof="1" smtClean="0">
                <a:latin typeface="Courier New" pitchFamily="49" charset="0"/>
                <a:cs typeface="Courier New" pitchFamily="49" charset="0"/>
              </a:rPr>
              <a:t>*restrict y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acc </a:t>
            </a:r>
            <a:r>
              <a:rPr lang="en-US" sz="1400" b="1" noProof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kernels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(int i = 0; 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n; ++i)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noProof="1">
                <a:solidFill>
                  <a:srgbClr val="FF6699"/>
                </a:solidFill>
                <a:latin typeface="Courier New" pitchFamily="49" charset="0"/>
                <a:cs typeface="Courier New" pitchFamily="49" charset="0"/>
              </a:rPr>
              <a:t>y[i] = a*x[i] + y[i];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lvl="0"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 Perform SAXPY on 1M elements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sz="1400" b="1" noProof="1">
                <a:latin typeface="Courier New" pitchFamily="49" charset="0"/>
                <a:cs typeface="Courier New" pitchFamily="49" charset="0"/>
              </a:rPr>
              <a:t>saxpy(1&lt;&lt;20, 2.0, x, y);</a:t>
            </a:r>
          </a:p>
          <a:p>
            <a:pPr lvl="0" eaLnBrk="0" fontAlgn="ctr" hangingPunct="0">
              <a:spcBef>
                <a:spcPct val="10000"/>
              </a:spcBef>
              <a:buSzPct val="180000"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noProof="1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endParaRPr lang="en-US" sz="1400" b="1" noProof="1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Very Simple Exercise: SAXPY</a:t>
            </a:r>
            <a:endParaRPr lang="en-US" dirty="0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1375772" y="1346534"/>
            <a:ext cx="2219180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2400" b="1" i="1" dirty="0" smtClean="0"/>
              <a:t>SAXPY in C</a:t>
            </a:r>
            <a:endParaRPr lang="en-US" sz="2400" b="1" i="1" dirty="0"/>
          </a:p>
        </p:txBody>
      </p:sp>
      <p:sp>
        <p:nvSpPr>
          <p:cNvPr id="30728" name="TextBox 5"/>
          <p:cNvSpPr txBox="1">
            <a:spLocks noChangeArrowheads="1"/>
          </p:cNvSpPr>
          <p:nvPr/>
        </p:nvSpPr>
        <p:spPr bwMode="auto">
          <a:xfrm>
            <a:off x="5289909" y="1342073"/>
            <a:ext cx="2767263" cy="46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2400" b="1" i="1" dirty="0" smtClean="0"/>
              <a:t>SAXPY in Fortran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3216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Clauses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1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 smtClean="0"/>
              <a:t>	Controls how many parallel gangs are created (CUDA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 smtClean="0"/>
              <a:t>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expression ) </a:t>
            </a:r>
            <a:r>
              <a:rPr lang="en-US" dirty="0"/>
              <a:t>	</a:t>
            </a:r>
            <a:r>
              <a:rPr lang="en-US" dirty="0" smtClean="0"/>
              <a:t>Controls how </a:t>
            </a:r>
            <a:r>
              <a:rPr lang="en-US" dirty="0"/>
              <a:t>many </a:t>
            </a:r>
            <a:r>
              <a:rPr lang="en-US" dirty="0" smtClean="0"/>
              <a:t>workers are created in each gang (CUDA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 smtClean="0"/>
              <a:t>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list )</a:t>
            </a:r>
            <a:r>
              <a:rPr lang="en-US" dirty="0"/>
              <a:t>	</a:t>
            </a:r>
            <a:r>
              <a:rPr lang="en-US" dirty="0" smtClean="0"/>
              <a:t>Controls vector length of each worker (SIMD execution).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private( list )</a:t>
            </a:r>
            <a:r>
              <a:rPr lang="en-US" dirty="0"/>
              <a:t>	</a:t>
            </a:r>
            <a:r>
              <a:rPr lang="en-US" dirty="0" smtClean="0"/>
              <a:t>A copy of each variable in list is allocated to each gang.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( list )</a:t>
            </a:r>
            <a:r>
              <a:rPr lang="en-US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 smtClean="0"/>
              <a:t> variables initialized from host.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reduction( </a:t>
            </a:r>
            <a:r>
              <a:rPr lang="en-US" sz="21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operator:list</a:t>
            </a:r>
            <a:r>
              <a:rPr lang="en-US" sz="21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/>
              <a:t>	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variables </a:t>
            </a:r>
            <a:r>
              <a:rPr lang="en-US" dirty="0" smtClean="0"/>
              <a:t>combined across gangs.</a:t>
            </a:r>
            <a:endParaRPr lang="en-GB" dirty="0"/>
          </a:p>
          <a:p>
            <a:pPr marL="2338596" indent="-2338596">
              <a:buNone/>
              <a:tabLst>
                <a:tab pos="2338596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loop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Combined directives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1588" y="1619250"/>
            <a:ext cx="4280012" cy="47254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loop }</a:t>
            </a:r>
            <a:br>
              <a:rPr lang="en-US" sz="1800" i="1" dirty="0">
                <a:latin typeface="Courier New" pitchFamily="49" charset="0"/>
                <a:cs typeface="Courier New" pitchFamily="49" charset="0"/>
              </a:rPr>
            </a:b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i="1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parallel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b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loop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5316327"/>
            <a:ext cx="7200800" cy="830936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2400" dirty="0"/>
              <a:t>Detailed control of the parallel execution of the following loop.</a:t>
            </a:r>
            <a:endParaRPr lang="en-GB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Clauses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745" y="1508831"/>
            <a:ext cx="8368771" cy="5120569"/>
          </a:xfrm>
        </p:spPr>
        <p:txBody>
          <a:bodyPr>
            <a:normAutofit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collapse( n )</a:t>
            </a:r>
            <a:r>
              <a:rPr lang="en-US" dirty="0" smtClean="0"/>
              <a:t>	</a:t>
            </a:r>
            <a:r>
              <a:rPr lang="en-US" sz="2400" dirty="0"/>
              <a:t>Applies directive to the following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 nested loops.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dirty="0"/>
              <a:t>	</a:t>
            </a:r>
            <a:r>
              <a:rPr lang="en-US" sz="2400" dirty="0" smtClean="0"/>
              <a:t>Executes the loop sequentially on the GPU.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private( list )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400" dirty="0"/>
              <a:t>A copy of each variable in list is created for each iteration of the loop.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reduction(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operator:list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</a:t>
            </a:r>
            <a:r>
              <a:rPr lang="en-US" sz="2400" dirty="0"/>
              <a:t>variables combined across iterations.</a:t>
            </a:r>
            <a:endParaRPr lang="en-GB" sz="2400" dirty="0"/>
          </a:p>
          <a:p>
            <a:pPr marL="2338596" indent="-2338596">
              <a:buNone/>
              <a:tabLst>
                <a:tab pos="2338596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Clauses Inside parallel Region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745" y="1661231"/>
            <a:ext cx="8368771" cy="5120569"/>
          </a:xfrm>
        </p:spPr>
        <p:txBody>
          <a:bodyPr/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gang</a:t>
            </a:r>
            <a:r>
              <a:rPr lang="en-US" dirty="0" smtClean="0"/>
              <a:t>	</a:t>
            </a:r>
            <a:r>
              <a:rPr lang="en-US" sz="2400" dirty="0"/>
              <a:t>Shares iterations across the gangs of the parallel region.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dirty="0"/>
              <a:t>	</a:t>
            </a:r>
            <a:r>
              <a:rPr lang="en-US" sz="2400" dirty="0"/>
              <a:t>Shares iterations across the workers of the gang.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400" dirty="0"/>
              <a:t>Execute the iterations in SIMD mode.</a:t>
            </a:r>
            <a:endParaRPr lang="en-GB" sz="2400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Clauses Inside kernels Region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56431"/>
            <a:ext cx="8368771" cy="5120569"/>
          </a:xfrm>
        </p:spPr>
        <p:txBody>
          <a:bodyPr>
            <a:normAutofit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gang [( </a:t>
            </a:r>
            <a:r>
              <a:rPr lang="en-US" sz="1900" i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)]</a:t>
            </a:r>
            <a:r>
              <a:rPr lang="en-US" dirty="0" smtClean="0"/>
              <a:t>	</a:t>
            </a:r>
            <a:r>
              <a:rPr lang="en-US" sz="2600" dirty="0"/>
              <a:t>Shares iterations across </a:t>
            </a:r>
            <a:r>
              <a:rPr lang="en-US" sz="2600" dirty="0" err="1"/>
              <a:t>across</a:t>
            </a:r>
            <a:r>
              <a:rPr lang="en-US" sz="2600" dirty="0"/>
              <a:t> at most </a:t>
            </a:r>
            <a:r>
              <a:rPr lang="en-US" sz="1900" i="1" dirty="0" err="1" smtClean="0">
                <a:latin typeface="Courier New" pitchFamily="49" charset="0"/>
                <a:cs typeface="Courier New" pitchFamily="49" charset="0"/>
              </a:rPr>
              <a:t>num_gangs</a:t>
            </a:r>
            <a:r>
              <a:rPr lang="en-US" sz="1900" dirty="0" smtClean="0"/>
              <a:t> </a:t>
            </a:r>
            <a:r>
              <a:rPr lang="en-US" sz="2600" dirty="0" smtClean="0"/>
              <a:t>gangs</a:t>
            </a:r>
            <a:r>
              <a:rPr lang="en-US" sz="2600" dirty="0"/>
              <a:t>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worker [( </a:t>
            </a:r>
            <a:r>
              <a:rPr lang="en-US" sz="1900" i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)]</a:t>
            </a:r>
            <a:r>
              <a:rPr lang="en-US" dirty="0"/>
              <a:t>	</a:t>
            </a:r>
            <a:r>
              <a:rPr lang="en-US" sz="2600" dirty="0"/>
              <a:t>Shares iterations across at most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num_workers</a:t>
            </a:r>
            <a:r>
              <a:rPr lang="en-US" sz="2800" dirty="0"/>
              <a:t> </a:t>
            </a:r>
            <a:r>
              <a:rPr lang="en-US" sz="2600" dirty="0"/>
              <a:t>of a single gang.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 [( </a:t>
            </a:r>
            <a:r>
              <a:rPr lang="en-US" sz="1900" i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)]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600" dirty="0"/>
              <a:t>Execute the iterations in SIMD mode with maximum </a:t>
            </a:r>
            <a:r>
              <a:rPr lang="en-US" sz="1900" i="1" dirty="0" err="1">
                <a:latin typeface="Courier New" pitchFamily="49" charset="0"/>
                <a:cs typeface="Courier New" pitchFamily="49" charset="0"/>
              </a:rPr>
              <a:t>vector_length</a:t>
            </a:r>
            <a:r>
              <a:rPr lang="en-US" sz="2600" dirty="0"/>
              <a:t>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independent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2600" dirty="0"/>
              <a:t>Specify that the loop iterations are independent.</a:t>
            </a:r>
            <a:endParaRPr lang="en-GB" sz="2600" dirty="0"/>
          </a:p>
          <a:p>
            <a:pPr marL="3957624" indent="-3957624">
              <a:buNone/>
              <a:tabLst>
                <a:tab pos="395762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  <a:p>
            <a:pPr marL="2158704" indent="-2158704">
              <a:buNone/>
              <a:tabLst>
                <a:tab pos="2158704" algn="l"/>
              </a:tabLst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Syntax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NVIDIA 2013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construct</a:t>
            </a:r>
            <a:r>
              <a:rPr lang="en-US" dirty="0"/>
              <a:t>	</a:t>
            </a:r>
            <a:r>
              <a:rPr lang="en-US" sz="3400" dirty="0"/>
              <a:t>Cache data in software managed data cache (CUDA shared memory).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construct	Makes the address of device data available on the host.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directive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3400" dirty="0"/>
              <a:t>Waits for asynchronous GPU activity to complete.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25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declare</a:t>
            </a:r>
            <a:r>
              <a:rPr lang="en-US" sz="18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400" dirty="0"/>
              <a:t>directive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sz="3400" dirty="0"/>
              <a:t>Specify that data is to allocated in device memory for the duration of an implicit data region created during the execution of a subprogram.</a:t>
            </a:r>
            <a:endParaRPr lang="en-GB" sz="3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9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Library Routines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9278" y="1870074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openacc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openacc_lib.h</a:t>
            </a: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acc_get_num_devices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acc_set_device_type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acc_get_device_type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acc_set_device_num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acc_get_device_num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acc_async_test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acc_async_test_all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870074"/>
            <a:ext cx="4860925" cy="4073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openacc.h</a:t>
            </a:r>
            <a:r>
              <a:rPr lang="en-US" sz="19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acc_async_wait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acc_async_wait_all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acc_shutdown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acc_on_device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acc_malloc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acc_free</a:t>
            </a:r>
            <a:endParaRPr lang="en-US" sz="1900" b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and Conditional Compilation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ACC_DEVICE </a:t>
            </a:r>
            <a:r>
              <a:rPr lang="en-US" sz="1900" i="1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dirty="0"/>
              <a:t>	</a:t>
            </a:r>
            <a:r>
              <a:rPr lang="en-US" sz="2600" dirty="0"/>
              <a:t>Specifies which device type to connect to</a:t>
            </a:r>
            <a:r>
              <a:rPr lang="en-US" sz="2600" dirty="0" smtClean="0"/>
              <a:t>.</a:t>
            </a:r>
          </a:p>
          <a:p>
            <a:pPr marL="3957624" indent="-3957624">
              <a:buNone/>
              <a:tabLst>
                <a:tab pos="3957624" algn="l"/>
              </a:tabLst>
            </a:pPr>
            <a:endParaRPr lang="en-US" sz="2600" dirty="0"/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ACC_DEVICE_NUM</a:t>
            </a:r>
            <a:r>
              <a:rPr lang="en-US" sz="1800" dirty="0">
                <a:solidFill>
                  <a:schemeClr val="accent4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9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/>
              <a:t>	</a:t>
            </a:r>
            <a:r>
              <a:rPr lang="en-US" sz="2600" dirty="0"/>
              <a:t>Specifies which device number to connect to.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marL="3957624" indent="-3957624">
              <a:buNone/>
              <a:tabLst>
                <a:tab pos="3957624" algn="l"/>
              </a:tabLst>
            </a:pPr>
            <a:r>
              <a:rPr lang="en-US" sz="19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_OPENACC</a:t>
            </a:r>
            <a:r>
              <a:rPr lang="en-US" sz="2600" dirty="0"/>
              <a:t>	Preprocessor directive for conditional compilation. Set to OpenACC version 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/>
              </a:rPr>
              <a:t>An Introduction to the</a:t>
            </a:r>
          </a:p>
          <a:p>
            <a:r>
              <a:rPr lang="en-US" sz="4000" dirty="0" smtClean="0">
                <a:solidFill>
                  <a:schemeClr val="tx1"/>
                </a:solidFill>
                <a:effectLst/>
              </a:rPr>
              <a:t>Thrust Parallel Algorithms Library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3434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Syntax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14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Fortran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GB" sz="2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[clause [,] clause] …]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800" dirty="0" smtClean="0"/>
              <a:t>Often paired with a matching end directive surrounding a structured  code block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GB" sz="2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GB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GB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r>
              <a:rPr lang="en-US" dirty="0" smtClean="0"/>
              <a:t>C</a:t>
            </a:r>
            <a:br>
              <a:rPr lang="en-US" dirty="0" smtClean="0"/>
            </a:br>
            <a:r>
              <a:rPr lang="en-US" sz="24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4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 [clause [,] clause] …]</a:t>
            </a:r>
            <a:r>
              <a:rPr lang="en-US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/>
              <a:t>Often followed by a structured code block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2793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Thrust?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Parallel Algorithms Library</a:t>
            </a:r>
          </a:p>
          <a:p>
            <a:endParaRPr lang="en-US" dirty="0" smtClean="0"/>
          </a:p>
          <a:p>
            <a:r>
              <a:rPr lang="en-US" dirty="0" smtClean="0"/>
              <a:t>Parallel Analog of the C++ Standard Template Library (STL)</a:t>
            </a:r>
          </a:p>
          <a:p>
            <a:endParaRPr lang="en-US" dirty="0" smtClean="0"/>
          </a:p>
          <a:p>
            <a:r>
              <a:rPr lang="en-US" dirty="0" smtClean="0"/>
              <a:t>Performance-Portable Abstraction Layer</a:t>
            </a:r>
          </a:p>
          <a:p>
            <a:endParaRPr lang="en-US" dirty="0" smtClean="0"/>
          </a:p>
          <a:p>
            <a:r>
              <a:rPr lang="en-US" dirty="0" smtClean="0"/>
              <a:t>Productive way to program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051" y="1354667"/>
            <a:ext cx="75819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&lt;thrust/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host_vector.h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&lt;thrust/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device_vector.h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&lt;thrust/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sort.h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generate 32M random numbers on the host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host_vector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(32 &lt;&lt; 20);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generate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h_vec.end(), rand);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transfer data to the device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device_vector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d_vec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sort data on the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device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d_vec.begin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d_vec.end());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9FC5E8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transfer data back to host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thrust::</a:t>
            </a:r>
            <a:r>
              <a:rPr lang="en-US" sz="1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copy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d_vec.begin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d_vec.end(),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h_vec.begin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2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with CUDA Toolkit</a:t>
            </a:r>
          </a:p>
          <a:p>
            <a:endParaRPr lang="en-US" dirty="0" smtClean="0"/>
          </a:p>
          <a:p>
            <a:r>
              <a:rPr lang="en-US" dirty="0" smtClean="0"/>
              <a:t>Header-only library</a:t>
            </a:r>
          </a:p>
          <a:p>
            <a:endParaRPr lang="en-US" dirty="0" smtClean="0"/>
          </a:p>
          <a:p>
            <a:r>
              <a:rPr lang="en-US" dirty="0" smtClean="0"/>
              <a:t>Architecture agnostic</a:t>
            </a:r>
          </a:p>
          <a:p>
            <a:endParaRPr lang="en-US" dirty="0" smtClean="0"/>
          </a:p>
          <a:p>
            <a:r>
              <a:rPr lang="en-US" dirty="0" smtClean="0"/>
              <a:t>Just compile and run!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653" y="5699387"/>
            <a:ext cx="6247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charset="0"/>
                <a:cs typeface="Courier New" charset="0"/>
              </a:rPr>
              <a:t>$ nvcc -O2 -arch=sm_20 program.cu -o program</a:t>
            </a:r>
            <a:endParaRPr lang="en-US" b="1" dirty="0">
              <a:latin typeface="Trebuchet MS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00025" y="160021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Containers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host_vector</a:t>
            </a:r>
            <a:endParaRPr lang="en-US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device_vector</a:t>
            </a:r>
            <a:endParaRPr lang="en-US" b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err="1" smtClean="0"/>
              <a:t>Mangement</a:t>
            </a:r>
            <a:endParaRPr lang="en-US" dirty="0" smtClean="0"/>
          </a:p>
          <a:p>
            <a:pPr lvl="1"/>
            <a:r>
              <a:rPr lang="en-US" sz="1800" dirty="0" smtClean="0"/>
              <a:t>Allocation</a:t>
            </a:r>
          </a:p>
          <a:p>
            <a:pPr lvl="1"/>
            <a:r>
              <a:rPr lang="en-US" sz="1800" dirty="0" smtClean="0"/>
              <a:t>Transfers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Algorithm Selection</a:t>
            </a:r>
          </a:p>
          <a:p>
            <a:pPr lvl="1"/>
            <a:r>
              <a:rPr lang="en-US" sz="1800" dirty="0" smtClean="0"/>
              <a:t>Location is implicit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2950" y="1925024"/>
            <a:ext cx="474344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allocate host vector with two elements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thrust</a:t>
            </a:r>
            <a:r>
              <a:rPr lang="en-US" sz="1400" b="1" dirty="0">
                <a:latin typeface="Courier New" charset="0"/>
                <a:cs typeface="Courier New" charset="0"/>
              </a:rPr>
              <a:t>::</a:t>
            </a:r>
            <a:r>
              <a:rPr lang="en-US" sz="1400" b="1" dirty="0" err="1">
                <a:solidFill>
                  <a:srgbClr val="92D050"/>
                </a:solidFill>
                <a:latin typeface="Courier New" charset="0"/>
                <a:cs typeface="Courier New" charset="0"/>
              </a:rPr>
              <a:t>host_vector</a:t>
            </a:r>
            <a:r>
              <a:rPr lang="en-US" sz="1400" b="1" dirty="0">
                <a:latin typeface="Courier New" charset="0"/>
                <a:cs typeface="Courier New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&gt;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h_vec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(2); </a:t>
            </a:r>
          </a:p>
          <a:p>
            <a:endParaRPr lang="en-US" sz="1400" b="1" dirty="0" smtClean="0">
              <a:solidFill>
                <a:srgbClr val="9FC5E8"/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copy host data to device memory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thrust</a:t>
            </a:r>
            <a:r>
              <a:rPr lang="en-US" sz="1400" b="1" dirty="0">
                <a:latin typeface="Courier New" charset="0"/>
                <a:cs typeface="Courier New" charset="0"/>
              </a:rPr>
              <a:t>::</a:t>
            </a:r>
            <a:r>
              <a:rPr lang="en-US" sz="1400" b="1" dirty="0" err="1">
                <a:solidFill>
                  <a:srgbClr val="92D050"/>
                </a:solidFill>
                <a:latin typeface="Courier New" charset="0"/>
                <a:cs typeface="Courier New" charset="0"/>
              </a:rPr>
              <a:t>device_vector</a:t>
            </a:r>
            <a:r>
              <a:rPr lang="en-US" sz="1400" b="1" dirty="0">
                <a:latin typeface="Courier New" charset="0"/>
                <a:cs typeface="Courier New" charset="0"/>
              </a:rPr>
              <a:t>&lt;</a:t>
            </a:r>
            <a:r>
              <a:rPr lang="en-US" sz="1400" b="1" dirty="0" err="1">
                <a:solidFill>
                  <a:schemeClr val="tx2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cs typeface="Courier New" charset="0"/>
              </a:rPr>
              <a:t>&gt; </a:t>
            </a:r>
            <a:r>
              <a:rPr lang="en-US" sz="1400" b="1" dirty="0" err="1">
                <a:latin typeface="Courier New" charset="0"/>
                <a:cs typeface="Courier New" charset="0"/>
              </a:rPr>
              <a:t>d_vec</a:t>
            </a:r>
            <a:r>
              <a:rPr lang="en-US" sz="1400" b="1" dirty="0">
                <a:latin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cs typeface="Courier New" charset="0"/>
              </a:rPr>
              <a:t>h_vec</a:t>
            </a:r>
            <a:r>
              <a:rPr lang="en-US" sz="1400" b="1" dirty="0">
                <a:latin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write device values from the host</a:t>
            </a:r>
          </a:p>
          <a:p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[0] = 27;</a:t>
            </a:r>
          </a:p>
          <a:p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[1] = 13;</a:t>
            </a:r>
          </a:p>
          <a:p>
            <a:endParaRPr lang="en-US" sz="1400" b="1" dirty="0" smtClean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read device values from the host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sum =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[0] +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d_vec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[1];</a:t>
            </a:r>
          </a:p>
          <a:p>
            <a:endParaRPr lang="en-US" sz="1400" b="1" dirty="0" smtClean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invoke algorithm on device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thrust::</a:t>
            </a:r>
            <a:r>
              <a:rPr lang="en-US" sz="1400" b="1" dirty="0" smtClean="0">
                <a:solidFill>
                  <a:srgbClr val="92D050"/>
                </a:solidFill>
                <a:latin typeface="Courier New" charset="0"/>
                <a:cs typeface="Courier New" charset="0"/>
              </a:rPr>
              <a:t>sort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d_vec.begin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(), d_vec.end());</a:t>
            </a:r>
          </a:p>
          <a:p>
            <a:endParaRPr lang="en-US" sz="1400" b="1" dirty="0" smtClean="0">
              <a:latin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cs typeface="Courier New" charset="0"/>
              </a:rPr>
              <a:t>// memory automatically released</a:t>
            </a:r>
          </a:p>
        </p:txBody>
      </p:sp>
    </p:spTree>
    <p:extLst>
      <p:ext uri="{BB962C8B-B14F-4D97-AF65-F5344CB8AC3E}">
        <p14:creationId xmlns:p14="http://schemas.microsoft.com/office/powerpoint/2010/main" val="27293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160021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Large set of algorithms</a:t>
            </a:r>
          </a:p>
          <a:p>
            <a:pPr lvl="1"/>
            <a:r>
              <a:rPr lang="en-US" sz="2400" dirty="0" smtClean="0"/>
              <a:t>~75 functions</a:t>
            </a:r>
          </a:p>
          <a:p>
            <a:pPr lvl="1"/>
            <a:r>
              <a:rPr lang="en-US" sz="2400" dirty="0" smtClean="0"/>
              <a:t>~125 variations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Flexible</a:t>
            </a:r>
          </a:p>
          <a:p>
            <a:pPr lvl="1"/>
            <a:r>
              <a:rPr lang="en-US" sz="2400" dirty="0" smtClean="0"/>
              <a:t>User-defined types</a:t>
            </a:r>
          </a:p>
          <a:p>
            <a:pPr lvl="1"/>
            <a:r>
              <a:rPr lang="en-US" sz="2400" dirty="0" smtClean="0"/>
              <a:t>User-defined operators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81325"/>
              </p:ext>
            </p:extLst>
          </p:nvPr>
        </p:nvGraphicFramePr>
        <p:xfrm>
          <a:off x="4314824" y="1704975"/>
          <a:ext cx="4714875" cy="340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6"/>
                <a:gridCol w="2990849"/>
              </a:tblGrid>
              <a:tr h="34009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 marL="66789" marR="66789" marT="44526" marB="4452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6789" marR="66789" marT="44526" marB="44526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reduce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Sum of a sequence</a:t>
                      </a: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position of a value in a sequence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mismatch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First position where two sequences differ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inner_product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Dot product of two sequences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equal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Whether two sequences are equal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min_element</a:t>
                      </a:r>
                      <a:endParaRPr lang="en-US" sz="1300" dirty="0" smtClean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Position of the smallest value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count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Number of instances of a value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is_sorted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Whether sequence is in sorted order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</a:tr>
              <a:tr h="340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solidFill>
                            <a:srgbClr val="92D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transform_reduce</a:t>
                      </a:r>
                      <a:endParaRPr lang="en-US" sz="1300" dirty="0">
                        <a:solidFill>
                          <a:srgbClr val="92D050"/>
                        </a:solidFill>
                      </a:endParaRPr>
                    </a:p>
                  </a:txBody>
                  <a:tcPr marL="66789" marR="66789" marT="44526" marB="44526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Sum of transformed sequence</a:t>
                      </a:r>
                    </a:p>
                  </a:txBody>
                  <a:tcPr marL="66789" marR="66789" marT="44526" marB="44526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14842918"/>
              </p:ext>
            </p:extLst>
          </p:nvPr>
        </p:nvGraphicFramePr>
        <p:xfrm>
          <a:off x="1681163" y="1257300"/>
          <a:ext cx="5781674" cy="52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CUDA, TBB and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Just recompile!</a:t>
            </a:r>
          </a:p>
          <a:p>
            <a:pPr lvl="1"/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8651" y="3579502"/>
            <a:ext cx="8013358" cy="2339103"/>
            <a:chOff x="990600" y="3733800"/>
            <a:chExt cx="7543800" cy="170565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990600" y="3733800"/>
              <a:ext cx="3429000" cy="1705658"/>
              <a:chOff x="1143000" y="3733800"/>
              <a:chExt cx="2895600" cy="170565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43000" y="3733800"/>
                <a:ext cx="2895600" cy="170565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cs typeface="Courier New" pitchFamily="49" charset="0"/>
                  </a:rPr>
                  <a:t>GeForce GTX 280</a:t>
                </a:r>
              </a:p>
              <a:p>
                <a:pPr>
                  <a:defRPr/>
                </a:pP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$ time ./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monte_carlo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pi is approximately 3.14159</a:t>
                </a:r>
              </a:p>
              <a:p>
                <a:pPr>
                  <a:defRPr/>
                </a:pPr>
                <a:endParaRPr lang="en-US" sz="16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real	0m6.190s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user	0m6.052s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sys	0m0.116s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43000" y="3733800"/>
                <a:ext cx="2895600" cy="269315"/>
              </a:xfrm>
              <a:prstGeom prst="rect">
                <a:avLst/>
              </a:prstGeom>
              <a:solidFill>
                <a:srgbClr val="5A8B25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>
                    <a:cs typeface="Courier New" pitchFamily="49" charset="0"/>
                  </a:rPr>
                  <a:t>NVIDA GeForce GTX </a:t>
                </a:r>
                <a:r>
                  <a:rPr lang="en-US" sz="1800" b="1" dirty="0" smtClean="0">
                    <a:cs typeface="Courier New" pitchFamily="49" charset="0"/>
                  </a:rPr>
                  <a:t>580</a:t>
                </a:r>
                <a:endParaRPr lang="en-US" sz="1800" b="1" dirty="0">
                  <a:cs typeface="Courier New" pitchFamily="49" charset="0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105400" y="3733801"/>
              <a:ext cx="3429000" cy="1705658"/>
              <a:chOff x="5029200" y="3733801"/>
              <a:chExt cx="3276600" cy="1705658"/>
            </a:xfrm>
          </p:grpSpPr>
          <p:sp>
            <p:nvSpPr>
              <p:cNvPr id="7" name="TextBox 3"/>
              <p:cNvSpPr txBox="1"/>
              <p:nvPr/>
            </p:nvSpPr>
            <p:spPr>
              <a:xfrm>
                <a:off x="5029200" y="3733801"/>
                <a:ext cx="3276600" cy="170565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cs typeface="Courier New" pitchFamily="49" charset="0"/>
                  </a:rPr>
                  <a:t>Core2 Quad Q6600</a:t>
                </a:r>
              </a:p>
              <a:p>
                <a:pPr>
                  <a:defRPr/>
                </a:pP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$ time ./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monte_carlo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pi is approximately 3.14159</a:t>
                </a:r>
              </a:p>
              <a:p>
                <a:pPr>
                  <a:defRPr/>
                </a:pPr>
                <a:endParaRPr lang="en-US" sz="16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real	1m26.217s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user	11m28.383s</a:t>
                </a:r>
              </a:p>
              <a:p>
                <a:pPr>
                  <a:defRPr/>
                </a:pPr>
                <a:r>
                  <a:rPr lang="en-US" sz="1600" b="1" dirty="0" smtClean="0">
                    <a:latin typeface="Courier New" pitchFamily="49" charset="0"/>
                    <a:cs typeface="Courier New" pitchFamily="49" charset="0"/>
                  </a:rPr>
                  <a:t>sys	0m0.020s</a:t>
                </a:r>
                <a:endParaRPr lang="en-US" sz="16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29200" y="3733801"/>
                <a:ext cx="3276600" cy="269314"/>
              </a:xfrm>
              <a:prstGeom prst="rect">
                <a:avLst/>
              </a:prstGeom>
              <a:solidFill>
                <a:srgbClr val="5A8B25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>
                    <a:cs typeface="Courier New" pitchFamily="49" charset="0"/>
                  </a:rPr>
                  <a:t>Intel </a:t>
                </a:r>
                <a:r>
                  <a:rPr lang="en-US" sz="1800" b="1" dirty="0" smtClean="0">
                    <a:cs typeface="Courier New" pitchFamily="49" charset="0"/>
                  </a:rPr>
                  <a:t>Core i7 2600K</a:t>
                </a:r>
                <a:endParaRPr lang="en-US" sz="1800" b="1" dirty="0">
                  <a:cs typeface="Courier New" pitchFamily="49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279128" y="2645328"/>
            <a:ext cx="6585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</a:rPr>
              <a:t>nvcc -DTHRUST_DEVICE_SYSTEM=THRUST_HOST_SYSTEM_OMP</a:t>
            </a:r>
          </a:p>
        </p:txBody>
      </p:sp>
    </p:spTree>
    <p:extLst>
      <p:ext uri="{BB962C8B-B14F-4D97-AF65-F5344CB8AC3E}">
        <p14:creationId xmlns:p14="http://schemas.microsoft.com/office/powerpoint/2010/main" val="41737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System Options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66975" y="4323380"/>
            <a:ext cx="4210050" cy="1334050"/>
            <a:chOff x="5951928" y="3132309"/>
            <a:chExt cx="4164838" cy="1200645"/>
          </a:xfrm>
          <a:solidFill>
            <a:schemeClr val="bg1"/>
          </a:solidFill>
        </p:grpSpPr>
        <p:sp>
          <p:nvSpPr>
            <p:cNvPr id="12" name="TextBox 11"/>
            <p:cNvSpPr txBox="1"/>
            <p:nvPr/>
          </p:nvSpPr>
          <p:spPr>
            <a:xfrm>
              <a:off x="5952626" y="3132309"/>
              <a:ext cx="4164140" cy="332399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rebuchet MS" pitchFamily="34" charset="0"/>
                </a:rPr>
                <a:t>Device Systems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51928" y="3501957"/>
              <a:ext cx="4164838" cy="830997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6B900"/>
                  </a:solidFill>
                  <a:latin typeface="Courier New" charset="0"/>
                  <a:cs typeface="Courier New" charset="0"/>
                </a:rPr>
                <a:t>THRUST_DEVICE_SYSTEM_CUDA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THRUST_DEVICE_SYSTEM_OMP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THRUST_DEVICE_SYSTEM_TBB</a:t>
              </a:r>
              <a:endParaRPr lang="en-US" dirty="0" smtClean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66975" y="2258940"/>
            <a:ext cx="4210050" cy="1334050"/>
            <a:chOff x="1483690" y="3167977"/>
            <a:chExt cx="4164838" cy="1200645"/>
          </a:xfrm>
          <a:solidFill>
            <a:schemeClr val="bg1"/>
          </a:solidFill>
        </p:grpSpPr>
        <p:sp>
          <p:nvSpPr>
            <p:cNvPr id="16" name="TextBox 15"/>
            <p:cNvSpPr txBox="1"/>
            <p:nvPr/>
          </p:nvSpPr>
          <p:spPr>
            <a:xfrm>
              <a:off x="1484388" y="3167977"/>
              <a:ext cx="4164140" cy="332399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rebuchet MS" pitchFamily="34" charset="0"/>
                </a:rPr>
                <a:t>Host Systems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3690" y="3537625"/>
              <a:ext cx="4164838" cy="830997"/>
            </a:xfrm>
            <a:prstGeom prst="rect">
              <a:avLst/>
            </a:prstGeom>
            <a:grp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6B900"/>
                  </a:solidFill>
                  <a:latin typeface="Courier New" charset="0"/>
                  <a:cs typeface="Courier New" charset="0"/>
                </a:rPr>
                <a:t>THRUST_HOST_SYSTEM_CPP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THRUST_HOST_SYSTEM_OMP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charset="0"/>
                  <a:cs typeface="Courier New" charset="0"/>
                </a:rPr>
                <a:t>THRUST_HOST_SYSTEM_TBB</a:t>
              </a:r>
              <a:endParaRPr lang="en-US" dirty="0" smtClean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90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Backend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600213"/>
            <a:ext cx="8877300" cy="4525963"/>
          </a:xfrm>
        </p:spPr>
        <p:txBody>
          <a:bodyPr/>
          <a:lstStyle/>
          <a:p>
            <a:r>
              <a:rPr lang="en-US" dirty="0" smtClean="0"/>
              <a:t>Mix different </a:t>
            </a:r>
            <a:r>
              <a:rPr lang="en-US" dirty="0" err="1" smtClean="0"/>
              <a:t>backends</a:t>
            </a:r>
            <a:r>
              <a:rPr lang="en-US" dirty="0" smtClean="0"/>
              <a:t> freely within the same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075" y="2469118"/>
            <a:ext cx="7607154" cy="3046988"/>
          </a:xfrm>
          <a:prstGeom prst="rect">
            <a:avLst/>
          </a:prstGeom>
          <a:solidFill>
            <a:schemeClr val="bg1"/>
          </a:solidFill>
          <a:ln cap="rnd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err="1" smtClean="0">
                <a:solidFill>
                  <a:srgbClr val="6AB825"/>
                </a:solidFill>
                <a:latin typeface="Courier New"/>
              </a:rPr>
              <a:t>omp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vector</a:t>
            </a:r>
            <a:r>
              <a:rPr lang="en-US" b="1" dirty="0" smtClean="0">
                <a:latin typeface="Courier New"/>
              </a:rPr>
              <a:t>&lt;</a:t>
            </a:r>
            <a:r>
              <a:rPr lang="en-US" b="1" dirty="0" smtClean="0">
                <a:solidFill>
                  <a:schemeClr val="tx2"/>
                </a:solidFill>
                <a:latin typeface="Courier New"/>
              </a:rPr>
              <a:t>float</a:t>
            </a:r>
            <a:r>
              <a:rPr lang="en-US" b="1" dirty="0" smtClean="0">
                <a:latin typeface="Courier New"/>
              </a:rPr>
              <a:t>&gt; </a:t>
            </a:r>
            <a:r>
              <a:rPr lang="en-US" b="1" dirty="0" err="1" smtClean="0">
                <a:latin typeface="Courier New"/>
              </a:rPr>
              <a:t>my_omp_vec</a:t>
            </a:r>
            <a:r>
              <a:rPr lang="en-US" b="1" dirty="0" smtClean="0">
                <a:latin typeface="Courier New"/>
              </a:rPr>
              <a:t>(100);</a:t>
            </a:r>
          </a:p>
          <a:p>
            <a:r>
              <a:rPr lang="en-US" b="1" dirty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err="1" smtClean="0">
                <a:solidFill>
                  <a:srgbClr val="6AB825"/>
                </a:solidFill>
                <a:latin typeface="Courier New"/>
              </a:rPr>
              <a:t>cuda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vector</a:t>
            </a:r>
            <a:r>
              <a:rPr lang="en-US" b="1" dirty="0" smtClean="0">
                <a:latin typeface="Courier New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urier New"/>
              </a:rPr>
              <a:t>float</a:t>
            </a:r>
            <a:r>
              <a:rPr lang="en-US" b="1" dirty="0" smtClean="0">
                <a:latin typeface="Courier New"/>
              </a:rPr>
              <a:t>&gt; </a:t>
            </a:r>
            <a:r>
              <a:rPr lang="en-US" b="1" dirty="0" err="1" smtClean="0">
                <a:latin typeface="Courier New"/>
              </a:rPr>
              <a:t>my_cuda_vec</a:t>
            </a:r>
            <a:r>
              <a:rPr lang="en-US" b="1" dirty="0" smtClean="0">
                <a:latin typeface="Courier New"/>
              </a:rPr>
              <a:t>(100);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...</a:t>
            </a:r>
          </a:p>
          <a:p>
            <a:endParaRPr lang="en-US" dirty="0" smtClean="0">
              <a:solidFill>
                <a:srgbClr val="D0D0D0"/>
              </a:solidFill>
              <a:latin typeface="Courier New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// reduce in parallel on the CPU</a:t>
            </a:r>
          </a:p>
          <a:p>
            <a:r>
              <a:rPr lang="en-US" b="1" dirty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reduce</a:t>
            </a:r>
            <a:r>
              <a:rPr lang="en-US" b="1" dirty="0" smtClean="0">
                <a:latin typeface="Courier New"/>
              </a:rPr>
              <a:t>(</a:t>
            </a:r>
            <a:r>
              <a:rPr lang="en-US" b="1" dirty="0" err="1" smtClean="0">
                <a:latin typeface="Courier New"/>
              </a:rPr>
              <a:t>my_omp_vec.begin</a:t>
            </a:r>
            <a:r>
              <a:rPr lang="en-US" b="1" dirty="0" smtClean="0">
                <a:latin typeface="Courier New"/>
              </a:rPr>
              <a:t>(), </a:t>
            </a:r>
            <a:r>
              <a:rPr lang="en-US" b="1" dirty="0" err="1" smtClean="0">
                <a:latin typeface="Courier New"/>
              </a:rPr>
              <a:t>my_omp_vec.end</a:t>
            </a:r>
            <a:r>
              <a:rPr lang="en-US" b="1" dirty="0" smtClean="0">
                <a:latin typeface="Courier New"/>
              </a:rPr>
              <a:t>());</a:t>
            </a:r>
          </a:p>
          <a:p>
            <a:endParaRPr lang="en-US" dirty="0" smtClean="0">
              <a:solidFill>
                <a:srgbClr val="D0D0D0"/>
              </a:solidFill>
              <a:latin typeface="Courier New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//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sort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parallel on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</a:rPr>
              <a:t>GPU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thrust</a:t>
            </a:r>
            <a:r>
              <a:rPr lang="en-US" b="1" dirty="0" smtClean="0">
                <a:latin typeface="Courier New"/>
              </a:rPr>
              <a:t>::</a:t>
            </a:r>
            <a:r>
              <a:rPr lang="en-US" b="1" dirty="0" smtClean="0">
                <a:solidFill>
                  <a:srgbClr val="6AB825"/>
                </a:solidFill>
                <a:latin typeface="Courier New"/>
              </a:rPr>
              <a:t>sort</a:t>
            </a:r>
            <a:r>
              <a:rPr lang="en-US" b="1" dirty="0" smtClean="0">
                <a:latin typeface="Courier New"/>
              </a:rPr>
              <a:t>(</a:t>
            </a:r>
            <a:r>
              <a:rPr lang="en-US" b="1" dirty="0" err="1" smtClean="0">
                <a:latin typeface="Courier New"/>
              </a:rPr>
              <a:t>my_cuda_vec.begin</a:t>
            </a:r>
            <a:r>
              <a:rPr lang="en-US" b="1" dirty="0" smtClean="0">
                <a:latin typeface="Courier New"/>
              </a:rPr>
              <a:t>(), </a:t>
            </a:r>
            <a:r>
              <a:rPr lang="en-US" b="1" dirty="0" err="1" smtClean="0">
                <a:latin typeface="Courier New"/>
              </a:rPr>
              <a:t>my_cuda_vec.end</a:t>
            </a:r>
            <a:r>
              <a:rPr lang="en-US" b="1" dirty="0" smtClean="0">
                <a:latin typeface="Courier New"/>
              </a:rPr>
              <a:t>());</a:t>
            </a:r>
          </a:p>
          <a:p>
            <a:endParaRPr lang="en-US" sz="12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12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55750"/>
            <a:ext cx="3295650" cy="53022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 Application with Thrust</a:t>
            </a:r>
          </a:p>
          <a:p>
            <a:endParaRPr lang="en-US" dirty="0" smtClean="0"/>
          </a:p>
          <a:p>
            <a:r>
              <a:rPr lang="en-US" dirty="0" smtClean="0"/>
              <a:t>Profile Application</a:t>
            </a:r>
          </a:p>
          <a:p>
            <a:endParaRPr lang="en-US" dirty="0" smtClean="0"/>
          </a:p>
          <a:p>
            <a:r>
              <a:rPr lang="en-US" dirty="0" smtClean="0"/>
              <a:t>Specialize Components as Necessary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535700"/>
              </p:ext>
            </p:extLst>
          </p:nvPr>
        </p:nvGraphicFramePr>
        <p:xfrm>
          <a:off x="3366425" y="1493603"/>
          <a:ext cx="2026596" cy="503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5834568" y="1619253"/>
            <a:ext cx="1596957" cy="951148"/>
            <a:chOff x="5097293" y="1478606"/>
            <a:chExt cx="1916348" cy="856033"/>
          </a:xfrm>
        </p:grpSpPr>
        <p:sp>
          <p:nvSpPr>
            <p:cNvPr id="6" name="Rectangle 5"/>
            <p:cNvSpPr/>
            <p:nvPr/>
          </p:nvSpPr>
          <p:spPr>
            <a:xfrm>
              <a:off x="5097293" y="1478606"/>
              <a:ext cx="1916348" cy="856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71871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78351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8287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44767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4703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1183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1119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77599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37535" y="1559664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44015" y="1945536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4568" y="3535962"/>
            <a:ext cx="1596957" cy="951148"/>
            <a:chOff x="5132961" y="3255525"/>
            <a:chExt cx="1916348" cy="856033"/>
          </a:xfrm>
        </p:grpSpPr>
        <p:sp>
          <p:nvSpPr>
            <p:cNvPr id="17" name="Rectangle 16"/>
            <p:cNvSpPr/>
            <p:nvPr/>
          </p:nvSpPr>
          <p:spPr>
            <a:xfrm>
              <a:off x="5132961" y="3255525"/>
              <a:ext cx="1916348" cy="856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07539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14019" y="3722455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73955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80435" y="3722455"/>
              <a:ext cx="275617" cy="305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0371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6851" y="3722455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6787" y="3336583"/>
              <a:ext cx="275617" cy="305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13267" y="3722455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73203" y="3336583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79683" y="3722455"/>
              <a:ext cx="275617" cy="30586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34568" y="5338372"/>
            <a:ext cx="1596957" cy="951148"/>
            <a:chOff x="6018177" y="4821679"/>
            <a:chExt cx="1916348" cy="856033"/>
          </a:xfrm>
        </p:grpSpPr>
        <p:sp>
          <p:nvSpPr>
            <p:cNvPr id="45" name="Rectangle 44"/>
            <p:cNvSpPr/>
            <p:nvPr/>
          </p:nvSpPr>
          <p:spPr>
            <a:xfrm>
              <a:off x="6018177" y="4821679"/>
              <a:ext cx="1916348" cy="856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2755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9235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9171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65651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25587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32067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92003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98483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58419" y="4899489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64899" y="5287627"/>
              <a:ext cx="275617" cy="3058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44383" y="4899489"/>
              <a:ext cx="139445" cy="305868"/>
            </a:xfrm>
            <a:prstGeom prst="rect">
              <a:avLst/>
            </a:prstGeom>
            <a:solidFill>
              <a:srgbClr val="76B900"/>
            </a:solidFill>
            <a:ln>
              <a:solidFill>
                <a:srgbClr val="76B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01499" y="5287627"/>
              <a:ext cx="139445" cy="305868"/>
            </a:xfrm>
            <a:prstGeom prst="rect">
              <a:avLst/>
            </a:prstGeom>
            <a:solidFill>
              <a:srgbClr val="76B900"/>
            </a:solidFill>
            <a:ln>
              <a:solidFill>
                <a:srgbClr val="76B9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2633" y="5287627"/>
              <a:ext cx="139445" cy="305868"/>
            </a:xfrm>
            <a:prstGeom prst="rect">
              <a:avLst/>
            </a:prstGeom>
            <a:solidFill>
              <a:srgbClr val="4549F5"/>
            </a:solidFill>
            <a:ln>
              <a:solidFill>
                <a:srgbClr val="454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63087" y="5289902"/>
              <a:ext cx="139445" cy="305868"/>
            </a:xfrm>
            <a:prstGeom prst="rect">
              <a:avLst/>
            </a:prstGeom>
            <a:solidFill>
              <a:srgbClr val="4549F5"/>
            </a:solidFill>
            <a:ln>
              <a:solidFill>
                <a:srgbClr val="454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ight Brace 61"/>
          <p:cNvSpPr/>
          <p:nvPr/>
        </p:nvSpPr>
        <p:spPr>
          <a:xfrm>
            <a:off x="7558088" y="1651000"/>
            <a:ext cx="246063" cy="93133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51762" y="1947389"/>
            <a:ext cx="112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Application</a:t>
            </a:r>
          </a:p>
        </p:txBody>
      </p:sp>
      <p:sp>
        <p:nvSpPr>
          <p:cNvPr id="65" name="Right Brace 64"/>
          <p:cNvSpPr/>
          <p:nvPr/>
        </p:nvSpPr>
        <p:spPr>
          <a:xfrm>
            <a:off x="7556500" y="4053417"/>
            <a:ext cx="246063" cy="35983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742237" y="4059125"/>
            <a:ext cx="107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Bottleneck</a:t>
            </a:r>
          </a:p>
        </p:txBody>
      </p:sp>
      <p:sp>
        <p:nvSpPr>
          <p:cNvPr id="67" name="Right Brace 66"/>
          <p:cNvSpPr/>
          <p:nvPr/>
        </p:nvSpPr>
        <p:spPr>
          <a:xfrm>
            <a:off x="7505699" y="5864970"/>
            <a:ext cx="246063" cy="35983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690647" y="5867199"/>
            <a:ext cx="151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Optimized Code</a:t>
            </a:r>
          </a:p>
        </p:txBody>
      </p:sp>
    </p:spTree>
    <p:extLst>
      <p:ext uri="{BB962C8B-B14F-4D97-AF65-F5344CB8AC3E}">
        <p14:creationId xmlns:p14="http://schemas.microsoft.com/office/powerpoint/2010/main" val="42085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Lucida Console" pitchFamily="49" charset="0"/>
              </a:rPr>
              <a:t>kernels</a:t>
            </a:r>
            <a:r>
              <a:rPr lang="en-GB" dirty="0"/>
              <a:t>: Your first OpenACC Directive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loop executed as a separate </a:t>
            </a:r>
            <a:r>
              <a:rPr lang="en-US" i="1" dirty="0" smtClean="0"/>
              <a:t>kernel </a:t>
            </a:r>
            <a:r>
              <a:rPr lang="en-US" dirty="0" smtClean="0"/>
              <a:t>on the GPU.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do i=1,n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a(i) = 0.0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b(i) = 1.0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c(i) = 2.0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end do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i=1,n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a(i) = b(i) + c(i)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end do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Brace 5"/>
          <p:cNvSpPr/>
          <p:nvPr/>
        </p:nvSpPr>
        <p:spPr>
          <a:xfrm>
            <a:off x="4151953" y="3219467"/>
            <a:ext cx="180020" cy="1200133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1989" y="3609187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kernel 1</a:t>
            </a:r>
            <a:endParaRPr lang="en-GB" sz="1600" b="1" dirty="0"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989" y="5033606"/>
            <a:ext cx="1020113" cy="338494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kernel 2</a:t>
            </a:r>
            <a:endParaRPr lang="en-GB" sz="1600" b="1" dirty="0">
              <a:latin typeface="Trebuchet MS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4151953" y="4911102"/>
            <a:ext cx="180020" cy="568192"/>
          </a:xfrm>
          <a:prstGeom prst="rightBrace">
            <a:avLst>
              <a:gd name="adj1" fmla="val 27869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86" tIns="45690" rIns="91386" bIns="45690"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42000" y="3204216"/>
            <a:ext cx="2413000" cy="178307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rebuchet MS" pitchFamily="34" charset="0"/>
              </a:rPr>
              <a:t>Kernel: </a:t>
            </a:r>
            <a:br>
              <a:rPr lang="en-US" sz="2400" b="1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A parallel function that runs on the GPU</a:t>
            </a:r>
            <a:endParaRPr lang="en-US" sz="20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58377"/>
              </p:ext>
            </p:extLst>
          </p:nvPr>
        </p:nvGraphicFramePr>
        <p:xfrm>
          <a:off x="626901" y="2993932"/>
          <a:ext cx="5516724" cy="298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Portability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874310"/>
              </p:ext>
            </p:extLst>
          </p:nvPr>
        </p:nvGraphicFramePr>
        <p:xfrm>
          <a:off x="1204452" y="1758882"/>
          <a:ext cx="6997290" cy="2305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404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Documentation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Mailing List</a:t>
            </a:r>
          </a:p>
          <a:p>
            <a:endParaRPr lang="en-US" dirty="0" smtClean="0"/>
          </a:p>
          <a:p>
            <a:r>
              <a:rPr lang="en-US" dirty="0" smtClean="0"/>
              <a:t>Webinars</a:t>
            </a:r>
          </a:p>
          <a:p>
            <a:endParaRPr lang="en-US" dirty="0" smtClean="0"/>
          </a:p>
          <a:p>
            <a:r>
              <a:rPr lang="en-US" dirty="0" smtClean="0"/>
              <a:t>Publications</a:t>
            </a:r>
          </a:p>
        </p:txBody>
      </p:sp>
      <p:pic>
        <p:nvPicPr>
          <p:cNvPr id="7" name="Picture 2" descr="Z:\Desktop\Thru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26641" y="1756923"/>
            <a:ext cx="3855358" cy="4036556"/>
          </a:xfrm>
          <a:prstGeom prst="roundRect">
            <a:avLst>
              <a:gd name="adj" fmla="val 45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5371474" y="130782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</a:rPr>
              <a:t>thrust.github.com</a:t>
            </a:r>
          </a:p>
        </p:txBody>
      </p:sp>
    </p:spTree>
    <p:extLst>
      <p:ext uri="{BB962C8B-B14F-4D97-AF65-F5344CB8AC3E}">
        <p14:creationId xmlns:p14="http://schemas.microsoft.com/office/powerpoint/2010/main" val="16109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Kernels Construct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730" y="1599852"/>
            <a:ext cx="5955770" cy="47254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Fortran</a:t>
            </a:r>
            <a:br>
              <a:rPr lang="en-US" dirty="0" smtClean="0"/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structured block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lauses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if( condition )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 expression )</a:t>
            </a:r>
          </a:p>
          <a:p>
            <a:pPr marL="0" indent="0">
              <a:buNone/>
            </a:pPr>
            <a:r>
              <a:rPr lang="en-US" dirty="0" smtClean="0"/>
              <a:t>	Also, any </a:t>
            </a:r>
            <a:r>
              <a:rPr lang="en-US" dirty="0"/>
              <a:t>data </a:t>
            </a:r>
            <a:r>
              <a:rPr lang="en-US" dirty="0" smtClean="0"/>
              <a:t>clause (more later)</a:t>
            </a:r>
            <a:endParaRPr lang="en-GB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40275" y="1562100"/>
            <a:ext cx="4860925" cy="14557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8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[clause …]</a:t>
            </a:r>
            <a:r>
              <a:rPr lang="en-US" sz="1800" i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i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   { structured block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14"/>
            <a:ext cx="8839200" cy="4525963"/>
          </a:xfrm>
        </p:spPr>
        <p:txBody>
          <a:bodyPr/>
          <a:lstStyle/>
          <a:p>
            <a:r>
              <a:rPr lang="en-US" dirty="0" smtClean="0"/>
              <a:t>C:</a:t>
            </a:r>
          </a:p>
          <a:p>
            <a:pPr marL="571162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pgcc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-ta=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nvidia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accel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saxpy_acc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saxpy.c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Fortran:</a:t>
            </a:r>
          </a:p>
          <a:p>
            <a:pPr marL="571162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pgf90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-ta=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nvidia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accel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–o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saxpy_acc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saxpy.f90</a:t>
            </a:r>
          </a:p>
          <a:p>
            <a:r>
              <a:rPr lang="en-US" dirty="0" smtClean="0"/>
              <a:t>Compiler output: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0" y="3968751"/>
            <a:ext cx="9144000" cy="25844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45718" rIns="0" bIns="45718" rtlCol="0" anchor="t"/>
          <a:lstStyle/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pgcc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accel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-ta=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nvidia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saxpy_acc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saxpy.c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saxpy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8, Generating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(x[:n-1])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Generating copy(y[:n-1])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Generating compute capability 1.0 binary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Generating compute capability 2.0 binary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9, Loop is parallelizable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Accelerator kernel generated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9, #pragma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loop worker, vector(256) /*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CC 1.0 : 4 registers; 52 shared, 4 constant, 0 local memory bytes; 100% occupancy</a:t>
            </a:r>
          </a:p>
          <a:p>
            <a:pPr eaLnBrk="0" fontAlgn="ctr" hangingPunct="0">
              <a:spcBef>
                <a:spcPct val="10000"/>
              </a:spcBef>
              <a:buSzPct val="18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CC 2.0 : 8 registers; 4 shared, 64 constant, 0 local memory bytes; 100% occupancy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OpenACC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58125"/>
            <a:ext cx="7874000" cy="5047475"/>
          </a:xfrm>
          <a:prstGeom prst="rect">
            <a:avLst/>
          </a:prstGeom>
          <a:noFill/>
        </p:spPr>
        <p:txBody>
          <a:bodyPr wrap="square" lIns="91386" tIns="45690" rIns="91386" bIns="4569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( error 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iter_max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error=0.0;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Anew[j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][i]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0.25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(A[j][i+1] + A[j][i-1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+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A[j-1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+ A[j+1][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error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max(error, abs(Anew[j][i] - A[j][i]);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j = 1; j &lt; n-1; j++)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m-1;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 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Anew[j][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  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23001" y="2116313"/>
            <a:ext cx="2766841" cy="703087"/>
            <a:chOff x="5448061" y="680708"/>
            <a:chExt cx="3274841" cy="527315"/>
          </a:xfrm>
        </p:grpSpPr>
        <p:sp>
          <p:nvSpPr>
            <p:cNvPr id="14" name="Rounded Rectangle 13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Execute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23000" y="4419600"/>
            <a:ext cx="2766841" cy="703087"/>
            <a:chOff x="5448061" y="680708"/>
            <a:chExt cx="3274841" cy="527315"/>
          </a:xfrm>
        </p:grpSpPr>
        <p:sp>
          <p:nvSpPr>
            <p:cNvPr id="26" name="Rounded Rectangle 25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Execute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0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275169"/>
            <a:ext cx="8963556" cy="752338"/>
          </a:xfrm>
        </p:spPr>
        <p:txBody>
          <a:bodyPr>
            <a:noAutofit/>
          </a:bodyPr>
          <a:lstStyle/>
          <a:p>
            <a:r>
              <a:rPr lang="en-US" dirty="0" smtClean="0"/>
              <a:t>First Attempt: OpenACC Fortran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69831"/>
            <a:ext cx="8368771" cy="564056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( err &gt;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tol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.and.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iter_max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err=0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dirty="0">
              <a:solidFill>
                <a:schemeClr val="accent5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j=1,m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=1,n 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Anew(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= .25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_fp_kind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* (A(i+1, j 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+ A(i-1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, j 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+ &amp;</a:t>
            </a:r>
            <a:endParaRPr lang="en-US" sz="14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                           A(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, j-1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+ A(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, j+1))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err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max(err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, Anew(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 - A(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))</a:t>
            </a:r>
            <a:endParaRPr lang="en-US" sz="1400" dirty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 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endParaRPr lang="en-US" sz="1400" dirty="0" smtClean="0">
              <a:solidFill>
                <a:srgbClr val="FFFFFF"/>
              </a:solidFill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j=1,m-2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=1,n-2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A(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 = Anew(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solidFill>
                  <a:srgbClr val="FFFFFF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dirty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kernels</a:t>
            </a: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dirty="0" smtClean="0"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ea typeface="DejaVu Sans" charset="0"/>
                <a:cs typeface="Courier New" pitchFamily="49" charset="0"/>
              </a:rPr>
              <a:t>iter</a:t>
            </a:r>
            <a:r>
              <a:rPr lang="en-US" sz="1400" dirty="0">
                <a:latin typeface="Courier New" pitchFamily="49" charset="0"/>
                <a:ea typeface="DejaVu Sans" charset="0"/>
                <a:cs typeface="Courier New" pitchFamily="49" charset="0"/>
              </a:rPr>
              <a:t> +1</a:t>
            </a:r>
            <a:endParaRPr lang="en-US" sz="1400" dirty="0" smtClean="0">
              <a:latin typeface="Courier New" pitchFamily="49" charset="0"/>
              <a:ea typeface="DejaVu Sans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tabLst>
                <a:tab pos="616859" algn="l"/>
                <a:tab pos="1233716" algn="l"/>
                <a:tab pos="1850574" algn="l"/>
                <a:tab pos="2467433" algn="l"/>
                <a:tab pos="3084292" algn="l"/>
                <a:tab pos="3701149" algn="l"/>
                <a:tab pos="4318008" algn="l"/>
                <a:tab pos="4934867" algn="l"/>
                <a:tab pos="5551724" algn="l"/>
                <a:tab pos="6168582" algn="l"/>
                <a:tab pos="6785441" algn="l"/>
                <a:tab pos="7402298" algn="l"/>
                <a:tab pos="8019158" algn="l"/>
                <a:tab pos="8636015" algn="l"/>
                <a:tab pos="9252874" algn="l"/>
                <a:tab pos="9869731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dirty="0" smtClean="0">
                <a:solidFill>
                  <a:schemeClr val="accent5"/>
                </a:solidFill>
                <a:latin typeface="Courier New" pitchFamily="49" charset="0"/>
                <a:ea typeface="DejaVu Sans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23000" y="1811513"/>
            <a:ext cx="2766841" cy="703087"/>
            <a:chOff x="5448061" y="680708"/>
            <a:chExt cx="3274841" cy="527315"/>
          </a:xfrm>
        </p:grpSpPr>
        <p:sp>
          <p:nvSpPr>
            <p:cNvPr id="20" name="Rounded Rectangle 19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Generate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23000" y="4334580"/>
            <a:ext cx="2766841" cy="703087"/>
            <a:chOff x="5448061" y="680708"/>
            <a:chExt cx="3274841" cy="527315"/>
          </a:xfrm>
        </p:grpSpPr>
        <p:sp>
          <p:nvSpPr>
            <p:cNvPr id="23" name="Rounded Rectangle 22"/>
            <p:cNvSpPr/>
            <p:nvPr/>
          </p:nvSpPr>
          <p:spPr>
            <a:xfrm>
              <a:off x="6042108" y="680708"/>
              <a:ext cx="2680794" cy="527315"/>
            </a:xfrm>
            <a:prstGeom prst="roundRect">
              <a:avLst>
                <a:gd name="adj" fmla="val 6245"/>
              </a:avLst>
            </a:prstGeom>
            <a:gradFill>
              <a:gsLst>
                <a:gs pos="0">
                  <a:schemeClr val="bg1">
                    <a:lumMod val="75000"/>
                    <a:lumOff val="25000"/>
                    <a:alpha val="80000"/>
                  </a:schemeClr>
                </a:gs>
                <a:gs pos="100000">
                  <a:schemeClr val="bg1">
                    <a:lumMod val="95000"/>
                    <a:lumOff val="5000"/>
                    <a:alpha val="80000"/>
                  </a:schemeClr>
                </a:gs>
              </a:gsLst>
              <a:lin ang="5400000" scaled="0"/>
            </a:gradFill>
            <a:ln w="15875">
              <a:gradFill>
                <a:gsLst>
                  <a:gs pos="0">
                    <a:srgbClr val="9F9F9F"/>
                  </a:gs>
                  <a:gs pos="100000">
                    <a:schemeClr val="bg2">
                      <a:alpha val="0"/>
                    </a:schemeClr>
                  </a:gs>
                </a:gsLst>
                <a:lin ang="5400000" scaled="0"/>
              </a:gradFill>
            </a:ln>
            <a:effectLst>
              <a:outerShdw blurRad="76200" sx="102000" sy="102000" algn="ctr" rotWithShape="0">
                <a:prstClr val="black">
                  <a:alpha val="46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9850" h="31750"/>
              <a:bevelB w="19050" h="95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tabLst>
                  <a:tab pos="616859" algn="l"/>
                  <a:tab pos="1233716" algn="l"/>
                  <a:tab pos="1850574" algn="l"/>
                  <a:tab pos="2467433" algn="l"/>
                  <a:tab pos="3084292" algn="l"/>
                </a:tabLst>
              </a:pPr>
              <a:r>
                <a:rPr lang="en-US" sz="1600" b="1" dirty="0" smtClean="0">
                  <a:solidFill>
                    <a:schemeClr val="tx1"/>
                  </a:solidFill>
                  <a:ea typeface="DejaVu Sans" charset="0"/>
                  <a:cs typeface="DejaVu Sans" charset="0"/>
                </a:rPr>
                <a:t>Generate GPU kernel for loop nest</a:t>
              </a:r>
              <a:endParaRPr lang="en-US" sz="1600" b="1" dirty="0">
                <a:solidFill>
                  <a:schemeClr val="tx1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 rot="5400000" flipV="1">
              <a:off x="5421454" y="855226"/>
              <a:ext cx="231491" cy="178278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2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4E5E46-B785-4C08-B86A-CD2933A18820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5329DAC-829A-43AC-922D-DEAD3B9F94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86494C-0CF9-457E-AEAA-0B3DD70687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62549</TotalTime>
  <Words>3983</Words>
  <Application>Microsoft Macintosh PowerPoint</Application>
  <PresentationFormat>On-screen Show (4:3)</PresentationFormat>
  <Paragraphs>767</Paragraphs>
  <Slides>51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NVIDIA_Developer_Curriculum_4x3_Theme</vt:lpstr>
      <vt:lpstr>High Performance Scientific Computing Lecture 13</vt:lpstr>
      <vt:lpstr>GPU Computing with  OpenACC Directives</vt:lpstr>
      <vt:lpstr>A Very Simple Exercise: SAXPY</vt:lpstr>
      <vt:lpstr>Directive Syntax</vt:lpstr>
      <vt:lpstr>kernels: Your first OpenACC Directive</vt:lpstr>
      <vt:lpstr>Kernels Construct</vt:lpstr>
      <vt:lpstr>Compile and run</vt:lpstr>
      <vt:lpstr>First Attempt: OpenACC C</vt:lpstr>
      <vt:lpstr>First Attempt: OpenACC Fortran</vt:lpstr>
      <vt:lpstr>First Attempt: Compiler output (C)</vt:lpstr>
      <vt:lpstr>First Attempt: Performance</vt:lpstr>
      <vt:lpstr>Basic Concepts</vt:lpstr>
      <vt:lpstr>Excessive Data Transfers</vt:lpstr>
      <vt:lpstr>Data Management</vt:lpstr>
      <vt:lpstr>Data Construct</vt:lpstr>
      <vt:lpstr>Data Clauses</vt:lpstr>
      <vt:lpstr>Array Shaping</vt:lpstr>
      <vt:lpstr>Update Construct</vt:lpstr>
      <vt:lpstr>Second Attempt: OpenACC C</vt:lpstr>
      <vt:lpstr>Second Attempt: OpenACC Fortran</vt:lpstr>
      <vt:lpstr>Second Attempt: Performance</vt:lpstr>
      <vt:lpstr>Further speedups</vt:lpstr>
      <vt:lpstr>Finding Parallelism in your code</vt:lpstr>
      <vt:lpstr>Tips and Tricks</vt:lpstr>
      <vt:lpstr>OpenACC Learning Resources</vt:lpstr>
      <vt:lpstr>Complete OpenACC API</vt:lpstr>
      <vt:lpstr>Kernels Construct</vt:lpstr>
      <vt:lpstr>Kernels Construct</vt:lpstr>
      <vt:lpstr>Parallel Construct</vt:lpstr>
      <vt:lpstr>Parallel Clauses</vt:lpstr>
      <vt:lpstr>Loop Construct</vt:lpstr>
      <vt:lpstr>Loop Clauses</vt:lpstr>
      <vt:lpstr>Loop Clauses Inside parallel Region</vt:lpstr>
      <vt:lpstr>Loop Clauses Inside kernels Region</vt:lpstr>
      <vt:lpstr>Other Syntax</vt:lpstr>
      <vt:lpstr>Other Directives</vt:lpstr>
      <vt:lpstr>Runtime Library Routines</vt:lpstr>
      <vt:lpstr>Environment and Conditional Compilation</vt:lpstr>
      <vt:lpstr>PowerPoint Presentation</vt:lpstr>
      <vt:lpstr>What is Thrust?</vt:lpstr>
      <vt:lpstr>Example</vt:lpstr>
      <vt:lpstr>Easy to Use</vt:lpstr>
      <vt:lpstr>Productivity</vt:lpstr>
      <vt:lpstr>Productivity</vt:lpstr>
      <vt:lpstr>Interoperability</vt:lpstr>
      <vt:lpstr>Portability</vt:lpstr>
      <vt:lpstr>Backend System Options</vt:lpstr>
      <vt:lpstr>Multiple Backend Systems</vt:lpstr>
      <vt:lpstr>Potential Workflow</vt:lpstr>
      <vt:lpstr>Performance Portability</vt:lpstr>
      <vt:lpstr>Resources</vt:lpstr>
    </vt:vector>
  </TitlesOfParts>
  <Company>NVIDIA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Computing with OpenACC Directives</dc:title>
  <dc:creator>MHarris@nvidia.com</dc:creator>
  <cp:lastModifiedBy>Shiva Gopalakrishnan</cp:lastModifiedBy>
  <cp:revision>1043</cp:revision>
  <cp:lastPrinted>2011-05-23T18:12:10Z</cp:lastPrinted>
  <dcterms:created xsi:type="dcterms:W3CDTF">2008-03-24T18:27:29Z</dcterms:created>
  <dcterms:modified xsi:type="dcterms:W3CDTF">2016-03-04T06:44:04Z</dcterms:modified>
  <cp:category>GPU Directives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0x0101003FAE50FE4E83134C8518AD921FB0A4A5</vt:lpwstr>
  </property>
</Properties>
</file>