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What is Event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actions to which JavaScript can respond are called Events.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0" y="2266950"/>
            <a:ext cx="11430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rial Black" pitchFamily="34" charset="0"/>
              </a:rPr>
              <a:t>Jump</a:t>
            </a:r>
            <a:endParaRPr lang="en-IN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38788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Click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027766" y="2888218"/>
            <a:ext cx="0" cy="1022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05566" y="2209621"/>
            <a:ext cx="2409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Clicking an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Submitting a 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Scrolling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Hovering an elemen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4668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/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Event Handling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851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Handling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events with React elements is very similar to handling events on DOM elements. There are some syntactic differences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React events are named using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camelCase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rather than lowercase.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With JSX you pass a function as the event handler, rather than a string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In HTML</a:t>
            </a: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&lt;button </a:t>
            </a:r>
            <a:r>
              <a:rPr lang="en-US" sz="1800" dirty="0" err="1">
                <a:cs typeface="Times New Roman" pitchFamily="18" charset="0"/>
              </a:rPr>
              <a:t>onclick</a:t>
            </a:r>
            <a:r>
              <a:rPr lang="en-US" sz="1800" dirty="0" smtClean="0">
                <a:cs typeface="Times New Roman" pitchFamily="18" charset="0"/>
              </a:rPr>
              <a:t>=“</a:t>
            </a:r>
            <a:r>
              <a:rPr lang="en-US" sz="1800" dirty="0" err="1" smtClean="0">
                <a:cs typeface="Times New Roman" pitchFamily="18" charset="0"/>
              </a:rPr>
              <a:t>handleClick</a:t>
            </a:r>
            <a:r>
              <a:rPr lang="en-US" sz="1800" dirty="0" smtClean="0">
                <a:cs typeface="Times New Roman" pitchFamily="18" charset="0"/>
              </a:rPr>
              <a:t>()"&gt;</a:t>
            </a:r>
            <a:r>
              <a:rPr lang="en-US" sz="1800" dirty="0">
                <a:cs typeface="Times New Roman" pitchFamily="18" charset="0"/>
              </a:rPr>
              <a:t>Click Me&lt;/button</a:t>
            </a:r>
            <a:r>
              <a:rPr lang="en-US" sz="1800" dirty="0" smtClean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In React </a:t>
            </a:r>
            <a:endParaRPr lang="en-US" sz="18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&lt;button </a:t>
            </a:r>
            <a:r>
              <a:rPr lang="en-US" sz="1800" dirty="0" err="1">
                <a:cs typeface="Times New Roman" pitchFamily="18" charset="0"/>
              </a:rPr>
              <a:t>onClick</a:t>
            </a:r>
            <a:r>
              <a:rPr lang="en-US" sz="1800" dirty="0" smtClean="0">
                <a:cs typeface="Times New Roman" pitchFamily="18" charset="0"/>
              </a:rPr>
              <a:t>={</a:t>
            </a:r>
            <a:r>
              <a:rPr lang="en-US" sz="1800" dirty="0" err="1" smtClean="0">
                <a:cs typeface="Times New Roman" pitchFamily="18" charset="0"/>
              </a:rPr>
              <a:t>handleClick</a:t>
            </a:r>
            <a:r>
              <a:rPr lang="en-US" sz="1800" dirty="0" smtClean="0">
                <a:cs typeface="Times New Roman" pitchFamily="18" charset="0"/>
              </a:rPr>
              <a:t>}&gt;</a:t>
            </a:r>
            <a:r>
              <a:rPr lang="en-US" sz="1800" dirty="0">
                <a:cs typeface="Times New Roman" pitchFamily="18" charset="0"/>
              </a:rPr>
              <a:t>Click Me&lt;/button</a:t>
            </a:r>
            <a:r>
              <a:rPr lang="en-US" sz="1800" dirty="0" smtClean="0">
                <a:cs typeface="Times New Roman" pitchFamily="18" charset="0"/>
              </a:rPr>
              <a:t>&gt;	// Function Component</a:t>
            </a: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&lt;button </a:t>
            </a:r>
            <a:r>
              <a:rPr lang="en-US" sz="1800" dirty="0" err="1">
                <a:cs typeface="Times New Roman" pitchFamily="18" charset="0"/>
              </a:rPr>
              <a:t>onClick</a:t>
            </a:r>
            <a:r>
              <a:rPr lang="en-US" sz="1800" dirty="0" smtClean="0">
                <a:cs typeface="Times New Roman" pitchFamily="18" charset="0"/>
              </a:rPr>
              <a:t>={</a:t>
            </a:r>
            <a:r>
              <a:rPr lang="en-US" sz="1800" dirty="0" err="1" smtClean="0">
                <a:cs typeface="Times New Roman" pitchFamily="18" charset="0"/>
              </a:rPr>
              <a:t>this.handleClick</a:t>
            </a:r>
            <a:r>
              <a:rPr lang="en-US" sz="1800" dirty="0">
                <a:cs typeface="Times New Roman" pitchFamily="18" charset="0"/>
              </a:rPr>
              <a:t>}&gt;Click Me&lt;/button</a:t>
            </a:r>
            <a:r>
              <a:rPr lang="en-US" sz="1800" dirty="0" smtClean="0">
                <a:cs typeface="Times New Roman" pitchFamily="18" charset="0"/>
              </a:rPr>
              <a:t>&gt;	// Class Component</a:t>
            </a:r>
            <a:endParaRPr lang="en-IN" sz="1800" dirty="0"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0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Event Handling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4080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cannot return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to prevent default behavior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React. You must call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preventDefault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explicitly.</a:t>
            </a:r>
          </a:p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In HTML</a:t>
            </a:r>
            <a:endParaRPr lang="en-US" sz="18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&lt;a </a:t>
            </a:r>
            <a:r>
              <a:rPr lang="en-US" sz="1800" dirty="0" err="1">
                <a:cs typeface="Times New Roman" pitchFamily="18" charset="0"/>
              </a:rPr>
              <a:t>href</a:t>
            </a:r>
            <a:r>
              <a:rPr lang="en-US" sz="1800" dirty="0">
                <a:cs typeface="Times New Roman" pitchFamily="18" charset="0"/>
              </a:rPr>
              <a:t>="#" </a:t>
            </a:r>
            <a:r>
              <a:rPr lang="en-US" sz="1800" dirty="0" err="1">
                <a:cs typeface="Times New Roman" pitchFamily="18" charset="0"/>
              </a:rPr>
              <a:t>onclick</a:t>
            </a:r>
            <a:r>
              <a:rPr lang="en-US" sz="1800" dirty="0">
                <a:cs typeface="Times New Roman" pitchFamily="18" charset="0"/>
              </a:rPr>
              <a:t>="console.log</a:t>
            </a:r>
            <a:r>
              <a:rPr lang="en-US" sz="1800" dirty="0" smtClean="0">
                <a:cs typeface="Times New Roman" pitchFamily="18" charset="0"/>
              </a:rPr>
              <a:t>(‘Clicked</a:t>
            </a:r>
            <a:r>
              <a:rPr lang="en-US" sz="1800" dirty="0">
                <a:cs typeface="Times New Roman" pitchFamily="18" charset="0"/>
              </a:rPr>
              <a:t>.'); return false"&gt; Click me &lt;/a</a:t>
            </a:r>
            <a:r>
              <a:rPr lang="en-US" sz="1800" dirty="0" smtClean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In React</a:t>
            </a:r>
            <a:endParaRPr lang="en-US" sz="18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function </a:t>
            </a:r>
            <a:r>
              <a:rPr lang="en-US" sz="1800" dirty="0" err="1">
                <a:cs typeface="Times New Roman" pitchFamily="18" charset="0"/>
              </a:rPr>
              <a:t>handleClick</a:t>
            </a:r>
            <a:r>
              <a:rPr lang="en-US" sz="1800" dirty="0">
                <a:cs typeface="Times New Roman" pitchFamily="18" charset="0"/>
              </a:rPr>
              <a:t>(e) {</a:t>
            </a: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    </a:t>
            </a:r>
            <a:r>
              <a:rPr lang="en-US" sz="1800" dirty="0" err="1">
                <a:cs typeface="Times New Roman" pitchFamily="18" charset="0"/>
              </a:rPr>
              <a:t>e.preventDefault</a:t>
            </a:r>
            <a:r>
              <a:rPr lang="en-US" sz="1800" dirty="0"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    </a:t>
            </a:r>
            <a:r>
              <a:rPr lang="en-US" sz="1800" dirty="0" smtClean="0">
                <a:cs typeface="Times New Roman" pitchFamily="18" charset="0"/>
              </a:rPr>
              <a:t>console.log(Clicked</a:t>
            </a:r>
            <a:r>
              <a:rPr lang="en-US" sz="1800" dirty="0">
                <a:cs typeface="Times New Roman" pitchFamily="18" charset="0"/>
              </a:rPr>
              <a:t>.');</a:t>
            </a: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  </a:t>
            </a:r>
            <a:r>
              <a:rPr lang="en-US" sz="1800" dirty="0" smtClean="0"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&lt;a </a:t>
            </a:r>
            <a:r>
              <a:rPr lang="en-US" sz="1800" dirty="0" err="1">
                <a:cs typeface="Times New Roman" pitchFamily="18" charset="0"/>
              </a:rPr>
              <a:t>href</a:t>
            </a:r>
            <a:r>
              <a:rPr lang="en-US" sz="1800" dirty="0">
                <a:cs typeface="Times New Roman" pitchFamily="18" charset="0"/>
              </a:rPr>
              <a:t>="#" </a:t>
            </a:r>
            <a:r>
              <a:rPr lang="en-US" sz="1800" dirty="0" err="1">
                <a:cs typeface="Times New Roman" pitchFamily="18" charset="0"/>
              </a:rPr>
              <a:t>onClick</a:t>
            </a:r>
            <a:r>
              <a:rPr lang="en-US" sz="1800" dirty="0">
                <a:cs typeface="Times New Roman" pitchFamily="18" charset="0"/>
              </a:rPr>
              <a:t>={</a:t>
            </a:r>
            <a:r>
              <a:rPr lang="en-US" sz="1800" dirty="0" err="1">
                <a:cs typeface="Times New Roman" pitchFamily="18" charset="0"/>
              </a:rPr>
              <a:t>handleClick</a:t>
            </a:r>
            <a:r>
              <a:rPr lang="en-US" sz="1800" dirty="0">
                <a:cs typeface="Times New Roman" pitchFamily="18" charset="0"/>
              </a:rPr>
              <a:t>}&gt; Click me &lt;/a&gt;</a:t>
            </a:r>
            <a:endParaRPr lang="en-IN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8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Event Handling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4080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When using React you should generally not need to call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addEventListener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to add listeners to a DOM element after it is created. Instead, just provide a listener when the element is initially rendered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itchFamily="18" charset="0"/>
              </a:rPr>
              <a:t>&lt;a </a:t>
            </a:r>
            <a:r>
              <a:rPr lang="en-US" sz="1800" dirty="0" err="1">
                <a:cs typeface="Times New Roman" pitchFamily="18" charset="0"/>
              </a:rPr>
              <a:t>href</a:t>
            </a:r>
            <a:r>
              <a:rPr lang="en-US" sz="1800" dirty="0">
                <a:cs typeface="Times New Roman" pitchFamily="18" charset="0"/>
              </a:rPr>
              <a:t>="#" </a:t>
            </a:r>
            <a:r>
              <a:rPr lang="en-US" sz="1800" dirty="0" err="1">
                <a:cs typeface="Times New Roman" pitchFamily="18" charset="0"/>
              </a:rPr>
              <a:t>onClick</a:t>
            </a:r>
            <a:r>
              <a:rPr lang="en-US" sz="1800" dirty="0">
                <a:cs typeface="Times New Roman" pitchFamily="18" charset="0"/>
              </a:rPr>
              <a:t>={</a:t>
            </a:r>
            <a:r>
              <a:rPr lang="en-US" sz="1800" dirty="0" err="1">
                <a:cs typeface="Times New Roman" pitchFamily="18" charset="0"/>
              </a:rPr>
              <a:t>handleClick</a:t>
            </a:r>
            <a:r>
              <a:rPr lang="en-US" sz="1800" dirty="0">
                <a:cs typeface="Times New Roman" pitchFamily="18" charset="0"/>
              </a:rPr>
              <a:t>}&gt; Click me &lt;/a&gt;</a:t>
            </a:r>
            <a:endParaRPr lang="en-IN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Mouse Events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29878"/>
            <a:ext cx="2286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err="1" smtClean="0"/>
              <a:t>onClick</a:t>
            </a:r>
            <a:r>
              <a:rPr lang="en-IN" sz="1400" dirty="0" smtClean="0"/>
              <a:t> </a:t>
            </a:r>
            <a:endParaRPr lang="en-IN" sz="1400" dirty="0"/>
          </a:p>
          <a:p>
            <a:pPr marL="0" indent="0">
              <a:buNone/>
            </a:pPr>
            <a:r>
              <a:rPr lang="en-IN" sz="1400" dirty="0" err="1"/>
              <a:t>onContextMenu</a:t>
            </a:r>
            <a:r>
              <a:rPr lang="en-IN" sz="1400" dirty="0"/>
              <a:t> </a:t>
            </a:r>
          </a:p>
          <a:p>
            <a:pPr marL="0" indent="0">
              <a:buNone/>
            </a:pPr>
            <a:r>
              <a:rPr lang="en-IN" sz="1400" dirty="0" err="1"/>
              <a:t>onDoubleClick</a:t>
            </a:r>
            <a:r>
              <a:rPr lang="en-IN" sz="1400" dirty="0"/>
              <a:t> </a:t>
            </a:r>
          </a:p>
          <a:p>
            <a:pPr marL="0" indent="0">
              <a:buNone/>
            </a:pPr>
            <a:r>
              <a:rPr lang="en-IN" sz="1400" dirty="0" err="1"/>
              <a:t>onDrag</a:t>
            </a:r>
            <a:r>
              <a:rPr lang="en-IN" sz="1400" dirty="0"/>
              <a:t> </a:t>
            </a:r>
          </a:p>
          <a:p>
            <a:pPr marL="0" indent="0">
              <a:buNone/>
            </a:pPr>
            <a:r>
              <a:rPr lang="en-IN" sz="1400" dirty="0" err="1"/>
              <a:t>onDragEnd</a:t>
            </a:r>
            <a:r>
              <a:rPr lang="en-IN" sz="1400" dirty="0"/>
              <a:t> </a:t>
            </a:r>
          </a:p>
          <a:p>
            <a:pPr marL="0" indent="0">
              <a:buNone/>
            </a:pPr>
            <a:r>
              <a:rPr lang="en-IN" sz="1400" dirty="0" err="1"/>
              <a:t>onDragEnter</a:t>
            </a:r>
            <a:r>
              <a:rPr lang="en-IN" sz="1400" dirty="0"/>
              <a:t> </a:t>
            </a:r>
          </a:p>
          <a:p>
            <a:pPr marL="0" indent="0">
              <a:buNone/>
            </a:pPr>
            <a:r>
              <a:rPr lang="en-IN" sz="1400" dirty="0" err="1"/>
              <a:t>onDragExit</a:t>
            </a:r>
            <a:endParaRPr lang="en-IN" sz="1400" dirty="0"/>
          </a:p>
          <a:p>
            <a:pPr marL="0" indent="0">
              <a:buNone/>
            </a:pPr>
            <a:r>
              <a:rPr lang="en-IN" sz="1400" dirty="0" err="1"/>
              <a:t>onDragLeave</a:t>
            </a:r>
            <a:r>
              <a:rPr lang="en-IN" sz="1400" dirty="0"/>
              <a:t> </a:t>
            </a:r>
          </a:p>
          <a:p>
            <a:pPr marL="0" indent="0">
              <a:buNone/>
            </a:pPr>
            <a:r>
              <a:rPr lang="en-IN" sz="1400" dirty="0" err="1"/>
              <a:t>onDragOver</a:t>
            </a:r>
            <a:r>
              <a:rPr lang="en-IN" sz="1400" dirty="0"/>
              <a:t> </a:t>
            </a:r>
          </a:p>
          <a:p>
            <a:pPr marL="0" indent="0">
              <a:buNone/>
            </a:pPr>
            <a:r>
              <a:rPr lang="en-IN" sz="1400" dirty="0" err="1"/>
              <a:t>onDragStart</a:t>
            </a:r>
            <a:r>
              <a:rPr lang="en-IN" sz="14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800" y="908268"/>
            <a:ext cx="2743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/>
              <a:t>onDrop</a:t>
            </a:r>
            <a:r>
              <a:rPr lang="en-IN" sz="1400" dirty="0"/>
              <a:t> </a:t>
            </a:r>
          </a:p>
          <a:p>
            <a:r>
              <a:rPr lang="en-IN" sz="1400" dirty="0" err="1"/>
              <a:t>onMouseDown</a:t>
            </a:r>
            <a:r>
              <a:rPr lang="en-IN" sz="1400" dirty="0"/>
              <a:t> </a:t>
            </a:r>
          </a:p>
          <a:p>
            <a:r>
              <a:rPr lang="en-IN" sz="1400" dirty="0" err="1"/>
              <a:t>onMouseEnter</a:t>
            </a:r>
            <a:r>
              <a:rPr lang="en-IN" sz="1400" dirty="0"/>
              <a:t> </a:t>
            </a:r>
          </a:p>
          <a:p>
            <a:r>
              <a:rPr lang="en-IN" sz="1400" dirty="0" err="1"/>
              <a:t>onMouseLeave</a:t>
            </a:r>
            <a:endParaRPr lang="en-IN" sz="1400" dirty="0"/>
          </a:p>
          <a:p>
            <a:r>
              <a:rPr lang="en-IN" sz="1400" dirty="0" err="1"/>
              <a:t>onMouseMove</a:t>
            </a:r>
            <a:r>
              <a:rPr lang="en-IN" sz="1400" dirty="0"/>
              <a:t> </a:t>
            </a:r>
          </a:p>
          <a:p>
            <a:r>
              <a:rPr lang="en-IN" sz="1400" dirty="0" err="1"/>
              <a:t>onMouseOut</a:t>
            </a:r>
            <a:r>
              <a:rPr lang="en-IN" sz="1400" dirty="0"/>
              <a:t> </a:t>
            </a:r>
          </a:p>
          <a:p>
            <a:r>
              <a:rPr lang="en-IN" sz="1400" dirty="0" err="1"/>
              <a:t>onMouseOver</a:t>
            </a:r>
            <a:r>
              <a:rPr lang="en-IN" sz="1400" dirty="0"/>
              <a:t> </a:t>
            </a:r>
          </a:p>
          <a:p>
            <a:r>
              <a:rPr lang="en-IN" sz="1400" dirty="0" err="1"/>
              <a:t>onMouseUp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4623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240</Words>
  <Application>Microsoft Office PowerPoint</Application>
  <PresentationFormat>On-screen Show (16:9)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What is Event</vt:lpstr>
      <vt:lpstr>Event Handling</vt:lpstr>
      <vt:lpstr>Event Handling</vt:lpstr>
      <vt:lpstr>Event Handling</vt:lpstr>
      <vt:lpstr>Mouse Events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Event</dc:title>
  <dc:creator>RK</dc:creator>
  <cp:lastModifiedBy>RK</cp:lastModifiedBy>
  <cp:revision>15</cp:revision>
  <dcterms:created xsi:type="dcterms:W3CDTF">2006-08-16T00:00:00Z</dcterms:created>
  <dcterms:modified xsi:type="dcterms:W3CDTF">2019-02-18T16:14:53Z</dcterms:modified>
</cp:coreProperties>
</file>