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Update State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setState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 ) Method is used to update states.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this.state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{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name: “Rahul”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this.setState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({name: “Jai”});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25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Update State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this.setState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(function(state, props)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return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};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});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accepts a function rather than an object.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receives the previous state as the first argument,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props at the time the update is applied as the second argument.</a:t>
            </a:r>
          </a:p>
          <a:p>
            <a:pPr marL="0" indent="0">
              <a:buNone/>
            </a:pPr>
            <a:endParaRPr lang="en-US" sz="1800" dirty="0" err="1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4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78</Words>
  <Application>Microsoft Office PowerPoint</Application>
  <PresentationFormat>On-screen Show (16:9)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Update State</vt:lpstr>
      <vt:lpstr>Update State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State</dc:title>
  <dc:creator>RK</dc:creator>
  <cp:lastModifiedBy>RK</cp:lastModifiedBy>
  <cp:revision>5</cp:revision>
  <dcterms:created xsi:type="dcterms:W3CDTF">2006-08-16T00:00:00Z</dcterms:created>
  <dcterms:modified xsi:type="dcterms:W3CDTF">2019-02-18T17:39:06Z</dcterms:modified>
</cp:coreProperties>
</file>