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1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Phase of Component 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Mounting -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Mounting is the process of creating an element and inserting it in a DOM tree.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Updating – Updating is the process of changing state or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porps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of component and update changes to nodes already in the DOM.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Error Handling – These are used when there is error during rendering, in lifecycle method or in the constructor of any child component.</a:t>
            </a:r>
          </a:p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Unmounting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Unmounting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is the process of removing components from the DOM.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97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33400" y="895350"/>
            <a:ext cx="2209800" cy="2819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914400" y="1276350"/>
            <a:ext cx="1371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14400" y="1885950"/>
            <a:ext cx="1371600" cy="838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18067" y="2800350"/>
            <a:ext cx="1371600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019800" y="1047750"/>
            <a:ext cx="2209800" cy="2362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096000" y="1123950"/>
            <a:ext cx="20574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Home  Contact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0" y="1428750"/>
            <a:ext cx="2057400" cy="1676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Geeky Shows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0" y="3105150"/>
            <a:ext cx="2057400" cy="304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Designed by </a:t>
            </a:r>
            <a:r>
              <a:rPr lang="en-US" sz="105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endParaRPr lang="en-IN" sz="10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1657350"/>
            <a:ext cx="1295400" cy="9906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Virtual DOM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>
            <a:off x="2286000" y="1543050"/>
            <a:ext cx="1219200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11" idx="1"/>
          </p:cNvCxnSpPr>
          <p:nvPr/>
        </p:nvCxnSpPr>
        <p:spPr>
          <a:xfrm flipV="1">
            <a:off x="2286000" y="2152650"/>
            <a:ext cx="12192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 flipV="1">
            <a:off x="2289667" y="2305050"/>
            <a:ext cx="1215533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48000" y="2913161"/>
            <a:ext cx="1011880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Hello React</a:t>
            </a:r>
            <a:endParaRPr lang="en-IN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273639" y="2913160"/>
            <a:ext cx="1148969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Geeky Shows</a:t>
            </a:r>
            <a:endParaRPr lang="en-IN" sz="1400" dirty="0"/>
          </a:p>
        </p:txBody>
      </p:sp>
      <p:sp>
        <p:nvSpPr>
          <p:cNvPr id="17" name="Rectangle 16"/>
          <p:cNvSpPr/>
          <p:nvPr/>
        </p:nvSpPr>
        <p:spPr>
          <a:xfrm>
            <a:off x="6096000" y="1466850"/>
            <a:ext cx="2057400" cy="1676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Hello React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774908" y="2128587"/>
            <a:ext cx="12954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28800" y="209550"/>
            <a:ext cx="404591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React maintains Virtual DOM in Memory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>
            <a:off x="3851758" y="578882"/>
            <a:ext cx="208122" cy="964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8123" y="1529834"/>
            <a:ext cx="11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Mounting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1638300" y="4063484"/>
            <a:ext cx="2839175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React detects these changes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200400" y="3409950"/>
            <a:ext cx="609600" cy="653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09037" y="2354818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5257800" y="4063484"/>
            <a:ext cx="158889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Error Handling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09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20" grpId="0" animBg="1"/>
      <p:bldP spid="23" grpId="0"/>
      <p:bldP spid="24" grpId="0" animBg="1"/>
      <p:bldP spid="27" grpId="0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33400" y="895350"/>
            <a:ext cx="2209800" cy="2819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914400" y="1276350"/>
            <a:ext cx="1371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14400" y="1885950"/>
            <a:ext cx="1371600" cy="838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18067" y="2800350"/>
            <a:ext cx="1371600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019800" y="1047750"/>
            <a:ext cx="2209800" cy="2362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096000" y="1123950"/>
            <a:ext cx="20574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Home  Contact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0" y="3105150"/>
            <a:ext cx="2057400" cy="304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Designed by </a:t>
            </a:r>
            <a:r>
              <a:rPr lang="en-US" sz="105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endParaRPr lang="en-IN" sz="10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1657350"/>
            <a:ext cx="1295400" cy="9906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Virtual DOM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>
            <a:off x="2286000" y="1543050"/>
            <a:ext cx="1219200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11" idx="1"/>
          </p:cNvCxnSpPr>
          <p:nvPr/>
        </p:nvCxnSpPr>
        <p:spPr>
          <a:xfrm flipV="1">
            <a:off x="2286000" y="2152650"/>
            <a:ext cx="12192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 flipV="1">
            <a:off x="2289667" y="2305050"/>
            <a:ext cx="1215533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48000" y="2913161"/>
            <a:ext cx="1011880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Hello React</a:t>
            </a:r>
            <a:endParaRPr lang="en-IN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273639" y="2913160"/>
            <a:ext cx="1148969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Geeky Shows</a:t>
            </a:r>
            <a:endParaRPr lang="en-IN" sz="1400" dirty="0"/>
          </a:p>
        </p:txBody>
      </p:sp>
      <p:sp>
        <p:nvSpPr>
          <p:cNvPr id="17" name="Rectangle 16"/>
          <p:cNvSpPr/>
          <p:nvPr/>
        </p:nvSpPr>
        <p:spPr>
          <a:xfrm>
            <a:off x="6096000" y="1428750"/>
            <a:ext cx="2057400" cy="1676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Hello React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774908" y="2128587"/>
            <a:ext cx="12954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28800" y="209550"/>
            <a:ext cx="404591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React maintains Virtual DOM in Memory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>
            <a:off x="3851758" y="578882"/>
            <a:ext cx="208122" cy="964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8123" y="1529834"/>
            <a:ext cx="11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Mounting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1638300" y="4063484"/>
            <a:ext cx="2839175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React detects these changes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200400" y="3409950"/>
            <a:ext cx="609600" cy="653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09037" y="2354818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4733639" y="1997011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Unmounting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5257800" y="4063484"/>
            <a:ext cx="158889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Error Handling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97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7" grpId="0" animBg="1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On-screen Show (16:9)</PresentationFormat>
  <Paragraphs>35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Phase of Component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of Component </dc:title>
  <dc:creator>RK</dc:creator>
  <cp:lastModifiedBy>RK</cp:lastModifiedBy>
  <cp:revision>1</cp:revision>
  <dcterms:created xsi:type="dcterms:W3CDTF">2006-08-16T00:00:00Z</dcterms:created>
  <dcterms:modified xsi:type="dcterms:W3CDTF">2019-02-20T11:38:36Z</dcterms:modified>
</cp:coreProperties>
</file>