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1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Lifting State up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603664"/>
            <a:ext cx="1905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25487" y="131677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App.js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1603664"/>
            <a:ext cx="1905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468687" y="1316771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User.js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6656513" y="1619289"/>
            <a:ext cx="19050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1332396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Guest.js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048000" y="221326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5500" y="2822864"/>
            <a:ext cx="5528990" cy="587086"/>
            <a:chOff x="2095500" y="2822864"/>
            <a:chExt cx="5528990" cy="587086"/>
          </a:xfrm>
        </p:grpSpPr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>
              <a:off x="2095500" y="2822864"/>
              <a:ext cx="0" cy="58708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95500" y="3409950"/>
              <a:ext cx="552899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H="1" flipV="1">
              <a:off x="7609013" y="2838489"/>
              <a:ext cx="15477" cy="571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178293" y="2059375"/>
            <a:ext cx="183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state = {name: ‘Rahul’}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6136" y="1904289"/>
            <a:ext cx="59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102173"/>
            <a:ext cx="59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Lifting State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Lifting State up</dc:title>
  <dc:creator>RK</dc:creator>
  <cp:lastModifiedBy>RK</cp:lastModifiedBy>
  <cp:revision>5</cp:revision>
  <dcterms:created xsi:type="dcterms:W3CDTF">2006-08-16T00:00:00Z</dcterms:created>
  <dcterms:modified xsi:type="dcterms:W3CDTF">2019-03-23T16:25:40Z</dcterms:modified>
</cp:coreProperties>
</file>