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442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Do You Know ?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(ES 6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JSX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NPM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Bootstrap/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Bulma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(Optional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6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Office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Do You Know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Know ?</dc:title>
  <dc:creator>RK</dc:creator>
  <cp:lastModifiedBy>RK</cp:lastModifiedBy>
  <cp:revision>7</cp:revision>
  <dcterms:created xsi:type="dcterms:W3CDTF">2006-08-16T00:00:00Z</dcterms:created>
  <dcterms:modified xsi:type="dcterms:W3CDTF">2019-02-05T08:55:15Z</dcterms:modified>
</cp:coreProperties>
</file>