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build collections of elements and include them in JSX using curly braces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{}.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[10, 20, 30, 40];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/>
              <a:t>state = {</a:t>
            </a:r>
          </a:p>
          <a:p>
            <a:pPr marL="0" indent="0">
              <a:buNone/>
            </a:pPr>
            <a:r>
              <a:rPr lang="en-IN" sz="1800" dirty="0" smtClean="0"/>
              <a:t>	users</a:t>
            </a:r>
            <a:r>
              <a:rPr lang="en-IN" sz="1800" dirty="0"/>
              <a:t>: [</a:t>
            </a:r>
          </a:p>
          <a:p>
            <a:pPr marL="0" indent="0">
              <a:buNone/>
            </a:pPr>
            <a:r>
              <a:rPr lang="en-IN" sz="1800" dirty="0" smtClean="0"/>
              <a:t>		{ </a:t>
            </a:r>
            <a:r>
              <a:rPr lang="en-IN" sz="1800" dirty="0"/>
              <a:t>id: 101, name: "Rahul", password: "3423ssdf" },</a:t>
            </a:r>
          </a:p>
          <a:p>
            <a:pPr marL="0" indent="0">
              <a:buNone/>
            </a:pPr>
            <a:r>
              <a:rPr lang="en-IN" sz="1800" dirty="0" smtClean="0"/>
              <a:t>		{ </a:t>
            </a:r>
            <a:r>
              <a:rPr lang="en-IN" sz="1800" dirty="0"/>
              <a:t>id: 102, name: "</a:t>
            </a:r>
            <a:r>
              <a:rPr lang="en-IN" sz="1800" dirty="0" err="1"/>
              <a:t>Sonam</a:t>
            </a:r>
            <a:r>
              <a:rPr lang="en-IN" sz="1800" dirty="0"/>
              <a:t>", password: "654yuei" },</a:t>
            </a:r>
          </a:p>
          <a:p>
            <a:pPr marL="0" indent="0">
              <a:buNone/>
            </a:pPr>
            <a:r>
              <a:rPr lang="en-IN" sz="1800" dirty="0" smtClean="0"/>
              <a:t>		{ </a:t>
            </a:r>
            <a:r>
              <a:rPr lang="en-IN" sz="1800" dirty="0"/>
              <a:t>id: 103, name: "Rahul", password: "687xvf" }</a:t>
            </a:r>
          </a:p>
          <a:p>
            <a:pPr marL="0" indent="0">
              <a:buNone/>
            </a:pPr>
            <a:r>
              <a:rPr lang="en-IN" sz="1800" dirty="0" smtClean="0"/>
              <a:t>	          ],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isLoggedIn</a:t>
            </a:r>
            <a:r>
              <a:rPr lang="en-IN" sz="1800" dirty="0"/>
              <a:t>: false</a:t>
            </a:r>
          </a:p>
          <a:p>
            <a:pPr marL="0" indent="0">
              <a:buNone/>
            </a:pPr>
            <a:r>
              <a:rPr lang="en-IN" sz="1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789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Iteration using map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map( ) method creates a new array with the results of calling a provided function on every element in the calling array.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map calls a provided callback function once for each element in an array, in order, and returns a new array from the results.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:- map(callback(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currentValue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index, array),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thisArg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/>
              <a:t>Ex:- map((</a:t>
            </a:r>
            <a:r>
              <a:rPr lang="en-US" sz="1600" dirty="0" err="1" smtClean="0"/>
              <a:t>num</a:t>
            </a:r>
            <a:r>
              <a:rPr lang="en-US" sz="1600" dirty="0" smtClean="0"/>
              <a:t>, index) =&gt; {return </a:t>
            </a:r>
            <a:r>
              <a:rPr lang="en-US" sz="1600" dirty="0" err="1" smtClean="0"/>
              <a:t>num</a:t>
            </a:r>
            <a:r>
              <a:rPr lang="en-US" sz="1600" dirty="0" smtClean="0"/>
              <a:t>})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/>
              <a:t>Declaration and Initialization of Array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 = [10, 20, 30, 40];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// Using Array Map Method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newArr</a:t>
            </a:r>
            <a:r>
              <a:rPr lang="en-US" sz="1600" dirty="0"/>
              <a:t> = </a:t>
            </a:r>
            <a:r>
              <a:rPr lang="en-US" sz="1600" dirty="0" err="1"/>
              <a:t>arr.map</a:t>
            </a:r>
            <a:r>
              <a:rPr lang="en-US" sz="1600" dirty="0"/>
              <a:t>(</a:t>
            </a:r>
            <a:r>
              <a:rPr lang="en-US" sz="1600" dirty="0" err="1"/>
              <a:t>num</a:t>
            </a:r>
            <a:r>
              <a:rPr lang="en-US" sz="1600" dirty="0"/>
              <a:t> =&gt; {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&lt;li&gt;{</a:t>
            </a:r>
            <a:r>
              <a:rPr lang="en-US" sz="1600" dirty="0" err="1"/>
              <a:t>num</a:t>
            </a:r>
            <a:r>
              <a:rPr lang="en-US" sz="1600" dirty="0"/>
              <a:t> * 2}&lt;/li&gt;;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6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“key” is a special string attribute you need to include when creating lists of elements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Keys help React identify which items have changed, are added, or are removed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Keys should be given to the elements inside the array to give the elements a stable identity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The best way to pick a key is to use a string that uniquely identifies a list item among its siblings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Most often you would use IDs from your data as keys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Keys used within arrays should be unique among their siblings. However they don’t need to be globally unique. We can use the same keys when we produce two different arrays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Keys serve as a hint to React but they don’t get passed to your components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If you need the same value in your component, pass it explicitly as a prop with a different name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1910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// Declaration and Initialization of Array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arr</a:t>
            </a:r>
            <a:r>
              <a:rPr lang="en-US" sz="1800" dirty="0"/>
              <a:t> = [10, 20, 30, 40];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// Using Array Map Method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newArr</a:t>
            </a:r>
            <a:r>
              <a:rPr lang="en-US" sz="1800" dirty="0"/>
              <a:t> = </a:t>
            </a:r>
            <a:r>
              <a:rPr lang="en-US" sz="1800" dirty="0" err="1"/>
              <a:t>arr.map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 =&gt; {</a:t>
            </a:r>
          </a:p>
          <a:p>
            <a:pPr marL="0" indent="0">
              <a:buNone/>
            </a:pPr>
            <a:r>
              <a:rPr lang="en-US" sz="1800" dirty="0" smtClean="0"/>
              <a:t>        return </a:t>
            </a:r>
            <a:r>
              <a:rPr lang="en-US" sz="1800" dirty="0"/>
              <a:t>&lt;</a:t>
            </a:r>
            <a:r>
              <a:rPr lang="en-US" sz="1800" dirty="0" smtClean="0"/>
              <a:t>li key={</a:t>
            </a:r>
            <a:r>
              <a:rPr lang="en-US" sz="1800" dirty="0" err="1" smtClean="0"/>
              <a:t>num</a:t>
            </a:r>
            <a:r>
              <a:rPr lang="en-US" sz="1800" dirty="0" smtClean="0"/>
              <a:t>}&gt;{</a:t>
            </a:r>
            <a:r>
              <a:rPr lang="en-US" sz="1800" dirty="0" err="1"/>
              <a:t>num</a:t>
            </a:r>
            <a:r>
              <a:rPr lang="en-US" sz="1800" dirty="0"/>
              <a:t> * 2}&lt;/li&gt;;</a:t>
            </a:r>
          </a:p>
          <a:p>
            <a:pPr marL="0" indent="0">
              <a:buNone/>
            </a:pPr>
            <a:r>
              <a:rPr lang="en-US" sz="1800" dirty="0"/>
              <a:t>    });</a:t>
            </a:r>
            <a:endParaRPr lang="en-US" sz="18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24400" y="997625"/>
            <a:ext cx="426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Declaration and Initialization of Array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[10, 20, 30, 40];</a:t>
            </a:r>
          </a:p>
          <a:p>
            <a:endParaRPr lang="en-US" dirty="0"/>
          </a:p>
          <a:p>
            <a:r>
              <a:rPr lang="en-US" dirty="0"/>
              <a:t>    // Using Array Map Method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newArr</a:t>
            </a:r>
            <a:r>
              <a:rPr lang="en-US" dirty="0"/>
              <a:t> = </a:t>
            </a:r>
            <a:r>
              <a:rPr lang="en-US" dirty="0" err="1"/>
              <a:t>arr.map</a:t>
            </a:r>
            <a:r>
              <a:rPr lang="en-US" dirty="0" smtClean="0"/>
              <a:t>((</a:t>
            </a:r>
            <a:r>
              <a:rPr lang="en-US" dirty="0" err="1" smtClean="0"/>
              <a:t>num</a:t>
            </a:r>
            <a:r>
              <a:rPr lang="en-US" dirty="0" smtClean="0"/>
              <a:t>, i) </a:t>
            </a:r>
            <a:r>
              <a:rPr lang="en-US" dirty="0"/>
              <a:t>=&gt; {</a:t>
            </a:r>
          </a:p>
          <a:p>
            <a:r>
              <a:rPr lang="en-US" dirty="0"/>
              <a:t>        return &lt;li key</a:t>
            </a:r>
            <a:r>
              <a:rPr lang="en-US" dirty="0" smtClean="0"/>
              <a:t>={i}&gt;{</a:t>
            </a:r>
            <a:r>
              <a:rPr lang="en-US" dirty="0" err="1"/>
              <a:t>num</a:t>
            </a:r>
            <a:r>
              <a:rPr lang="en-US" dirty="0"/>
              <a:t> * 2}&lt;/li&gt;;</a:t>
            </a:r>
          </a:p>
          <a:p>
            <a:r>
              <a:rPr lang="en-US" dirty="0"/>
              <a:t>    });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343" y="3486150"/>
            <a:ext cx="55480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good rule of thumb is that elements inside the map() call need keys.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should be specified inside the array.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5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14350"/>
            <a:ext cx="43434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state = {</a:t>
            </a:r>
          </a:p>
          <a:p>
            <a:pPr marL="0" indent="0">
              <a:buNone/>
            </a:pPr>
            <a:r>
              <a:rPr lang="en-US" sz="1600" dirty="0"/>
              <a:t>    users: [</a:t>
            </a:r>
          </a:p>
          <a:p>
            <a:pPr marL="0" indent="0">
              <a:buNone/>
            </a:pPr>
            <a:r>
              <a:rPr lang="en-US" sz="1600" dirty="0"/>
              <a:t>      { id: 101, name: "</a:t>
            </a:r>
            <a:r>
              <a:rPr lang="en-US" sz="1600" dirty="0" smtClean="0"/>
              <a:t>Rahul"},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{ id: 102, name: "</a:t>
            </a:r>
            <a:r>
              <a:rPr lang="en-US" sz="1600" dirty="0" err="1" smtClean="0"/>
              <a:t>Sonam</a:t>
            </a:r>
            <a:r>
              <a:rPr lang="en-US" sz="1600" dirty="0" smtClean="0"/>
              <a:t>"},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{ id: 103, name: "</a:t>
            </a:r>
            <a:r>
              <a:rPr lang="en-US" sz="1600" dirty="0" smtClean="0"/>
              <a:t>Rahul"}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],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newUsers</a:t>
            </a:r>
            <a:r>
              <a:rPr lang="en-US" sz="1600" dirty="0"/>
              <a:t> = </a:t>
            </a:r>
            <a:r>
              <a:rPr lang="en-US" sz="1600" dirty="0" err="1"/>
              <a:t>this.state.users.map</a:t>
            </a:r>
            <a:r>
              <a:rPr lang="en-US" sz="1600" dirty="0"/>
              <a:t>(user =&gt; {</a:t>
            </a:r>
          </a:p>
          <a:p>
            <a:pPr marL="0" indent="0">
              <a:buNone/>
            </a:pPr>
            <a:r>
              <a:rPr lang="en-US" sz="1600" dirty="0" smtClean="0"/>
              <a:t>return </a:t>
            </a:r>
            <a:r>
              <a:rPr lang="en-US" sz="1600" dirty="0"/>
              <a:t>(</a:t>
            </a:r>
          </a:p>
          <a:p>
            <a:pPr marL="0" indent="0">
              <a:buNone/>
            </a:pPr>
            <a:r>
              <a:rPr lang="en-US" sz="1600" dirty="0"/>
              <a:t>        &lt;</a:t>
            </a:r>
            <a:r>
              <a:rPr lang="en-US" sz="1600" dirty="0" smtClean="0"/>
              <a:t>h1&gt;ID</a:t>
            </a:r>
            <a:r>
              <a:rPr lang="en-US" sz="1600" dirty="0"/>
              <a:t>: {user.id} Name: {user.name</a:t>
            </a:r>
            <a:r>
              <a:rPr lang="en-US" sz="1600" dirty="0" smtClean="0"/>
              <a:t>} </a:t>
            </a:r>
            <a:r>
              <a:rPr lang="en-US" sz="1600" dirty="0"/>
              <a:t>&lt;/h1&gt;</a:t>
            </a:r>
          </a:p>
          <a:p>
            <a:pPr marL="0" indent="0">
              <a:buNone/>
            </a:pPr>
            <a:r>
              <a:rPr lang="en-US" sz="1600" dirty="0"/>
              <a:t>      );</a:t>
            </a:r>
          </a:p>
          <a:p>
            <a:pPr marL="0" indent="0">
              <a:buNone/>
            </a:pPr>
            <a:r>
              <a:rPr lang="en-US" sz="1600" dirty="0"/>
              <a:t>    });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19600" y="666750"/>
            <a:ext cx="4648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state = {</a:t>
            </a:r>
          </a:p>
          <a:p>
            <a:r>
              <a:rPr lang="en-US" sz="1600" dirty="0"/>
              <a:t>    users: [</a:t>
            </a:r>
          </a:p>
          <a:p>
            <a:r>
              <a:rPr lang="en-US" sz="1600" dirty="0"/>
              <a:t>      { id: 101, name: "Rahul"},</a:t>
            </a:r>
          </a:p>
          <a:p>
            <a:r>
              <a:rPr lang="en-US" sz="1600" dirty="0"/>
              <a:t>      { id: 102, name: "</a:t>
            </a:r>
            <a:r>
              <a:rPr lang="en-US" sz="1600" dirty="0" err="1"/>
              <a:t>Sonam</a:t>
            </a:r>
            <a:r>
              <a:rPr lang="en-US" sz="1600" dirty="0"/>
              <a:t>"},</a:t>
            </a:r>
          </a:p>
          <a:p>
            <a:r>
              <a:rPr lang="en-US" sz="1600" dirty="0"/>
              <a:t>      { id: 103, name: "Rahul"}</a:t>
            </a:r>
          </a:p>
          <a:p>
            <a:r>
              <a:rPr lang="en-US" sz="1600" dirty="0"/>
              <a:t>    ],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newUsers</a:t>
            </a:r>
            <a:r>
              <a:rPr lang="en-US" sz="1600" dirty="0"/>
              <a:t> = </a:t>
            </a:r>
            <a:r>
              <a:rPr lang="en-US" sz="1600" dirty="0" err="1"/>
              <a:t>this.state.users.map</a:t>
            </a:r>
            <a:r>
              <a:rPr lang="en-US" sz="1600" dirty="0"/>
              <a:t>(user =&gt; {</a:t>
            </a:r>
          </a:p>
          <a:p>
            <a:r>
              <a:rPr lang="en-US" sz="1600" dirty="0"/>
              <a:t>return (</a:t>
            </a:r>
          </a:p>
          <a:p>
            <a:r>
              <a:rPr lang="en-US" sz="1600" dirty="0"/>
              <a:t>        &lt;</a:t>
            </a:r>
            <a:r>
              <a:rPr lang="en-US" sz="1600" dirty="0" smtClean="0"/>
              <a:t>h1 key={user.id}&gt;ID</a:t>
            </a:r>
            <a:r>
              <a:rPr lang="en-US" sz="1600" dirty="0"/>
              <a:t>: {user.id} Name: {user.name} &lt;/h1&gt;</a:t>
            </a:r>
          </a:p>
          <a:p>
            <a:r>
              <a:rPr lang="en-US" sz="1600" dirty="0"/>
              <a:t>      );</a:t>
            </a:r>
          </a:p>
          <a:p>
            <a:r>
              <a:rPr lang="en-US" sz="1600" dirty="0"/>
              <a:t>    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4095750"/>
            <a:ext cx="55480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good rule of thumb is that elements inside the map() call need keys.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should be specified inside the array.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618</Words>
  <Application>Microsoft Office PowerPoint</Application>
  <PresentationFormat>On-screen Show (16:9)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Lists</vt:lpstr>
      <vt:lpstr>Iteration using map ( ) Method</vt:lpstr>
      <vt:lpstr>Keys</vt:lpstr>
      <vt:lpstr>Keys</vt:lpstr>
      <vt:lpstr>Keys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23</cp:revision>
  <dcterms:created xsi:type="dcterms:W3CDTF">2006-08-16T00:00:00Z</dcterms:created>
  <dcterms:modified xsi:type="dcterms:W3CDTF">2019-02-23T18:51:17Z</dcterms:modified>
</cp:coreProperties>
</file>