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46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Images/Assets </a:t>
            </a:r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in React JS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Inside public Folder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Inside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Folder</a:t>
            </a:r>
          </a:p>
        </p:txBody>
      </p:sp>
    </p:spTree>
    <p:extLst>
      <p:ext uri="{BB962C8B-B14F-4D97-AF65-F5344CB8AC3E}">
        <p14:creationId xmlns:p14="http://schemas.microsoft.com/office/powerpoint/2010/main" val="240421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Inside public Folder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If you put a file into the public folder, it will not be processed by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Webpack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Instead it will be copied into the build folder untouched.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reference assets in the public folder, you need to use a special variable called PUBLIC_URL. Only files inside the public folder will be accessible by %PUBLIC_URL% prefix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Normally we recommend importing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stylesheets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images, and fonts from JavaScript.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&lt;link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="shortcut icon"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="%PUBLIC_URL%/favicon.ico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None of the files in public folder get post-processed or minified.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Missing files will not be called at compilation time, and will cause 404 errors for your users.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Result filenames won’t include content hashes so you’ll need to add query arguments or rename them every time they change.</a:t>
            </a:r>
          </a:p>
        </p:txBody>
      </p:sp>
    </p:spTree>
    <p:extLst>
      <p:ext uri="{BB962C8B-B14F-4D97-AF65-F5344CB8AC3E}">
        <p14:creationId xmlns:p14="http://schemas.microsoft.com/office/powerpoint/2010/main" val="308519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Inside public Folder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When use Public Folder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You need a file with a specific name in the build output, such as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manifest.webmanifest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You have thousands of images and need to dynamically reference their paths.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You want to include a small script like pace.js outside of the bundled code.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Some library may be incompatible with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Webpack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and you have no other option but to include it as a &lt;script&gt;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tags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1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Inside public Folder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How to use</a:t>
            </a:r>
          </a:p>
          <a:p>
            <a:pPr marL="0" indent="0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Folder </a:t>
            </a:r>
            <a:r>
              <a:rPr lang="en-US" sz="1800" b="1" dirty="0" smtClean="0">
                <a:cs typeface="Times New Roman" pitchFamily="18" charset="0"/>
              </a:rPr>
              <a:t>-&gt;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index.html</a:t>
            </a:r>
          </a:p>
          <a:p>
            <a:pPr marL="0" indent="0">
              <a:buNone/>
            </a:pPr>
            <a:r>
              <a:rPr lang="en-US" sz="2000" dirty="0">
                <a:cs typeface="Times New Roman" pitchFamily="18" charset="0"/>
              </a:rPr>
              <a:t>&lt;</a:t>
            </a:r>
            <a:r>
              <a:rPr lang="en-US" sz="2000" dirty="0" err="1">
                <a:cs typeface="Times New Roman" pitchFamily="18" charset="0"/>
              </a:rPr>
              <a:t>img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src</a:t>
            </a:r>
            <a:r>
              <a:rPr lang="en-US" sz="2000" dirty="0" smtClean="0">
                <a:cs typeface="Times New Roman" pitchFamily="18" charset="0"/>
              </a:rPr>
              <a:t>=</a:t>
            </a:r>
            <a:r>
              <a:rPr lang="en-US" sz="2000" dirty="0">
                <a:cs typeface="Times New Roman" pitchFamily="18" charset="0"/>
              </a:rPr>
              <a:t>"%PUBLIC_URL</a:t>
            </a:r>
            <a:r>
              <a:rPr lang="en-US" sz="2000" dirty="0" smtClean="0">
                <a:cs typeface="Times New Roman" pitchFamily="18" charset="0"/>
              </a:rPr>
              <a:t>%/pic.jpg" </a:t>
            </a:r>
            <a:r>
              <a:rPr lang="en-US" sz="2000" dirty="0">
                <a:cs typeface="Times New Roman" pitchFamily="18" charset="0"/>
              </a:rPr>
              <a:t>alt</a:t>
            </a:r>
            <a:r>
              <a:rPr lang="en-US" sz="2000" dirty="0" smtClean="0">
                <a:cs typeface="Times New Roman" pitchFamily="18" charset="0"/>
              </a:rPr>
              <a:t>=“</a:t>
            </a:r>
            <a:r>
              <a:rPr lang="en-US" sz="2000" dirty="0" err="1" smtClean="0">
                <a:cs typeface="Times New Roman" pitchFamily="18" charset="0"/>
              </a:rPr>
              <a:t>mypic</a:t>
            </a:r>
            <a:r>
              <a:rPr lang="en-US" sz="2000" dirty="0" smtClean="0">
                <a:cs typeface="Times New Roman" pitchFamily="18" charset="0"/>
              </a:rPr>
              <a:t>" </a:t>
            </a:r>
            <a:r>
              <a:rPr lang="en-US" sz="2000" dirty="0" smtClean="0">
                <a:cs typeface="Times New Roman" pitchFamily="18" charset="0"/>
              </a:rPr>
              <a:t>/&gt;</a:t>
            </a:r>
          </a:p>
          <a:p>
            <a:pPr marL="0" indent="0">
              <a:buNone/>
            </a:pPr>
            <a:r>
              <a:rPr lang="en-IN" sz="2000" dirty="0"/>
              <a:t>&lt;</a:t>
            </a:r>
            <a:r>
              <a:rPr lang="en-IN" sz="2000" dirty="0" err="1"/>
              <a:t>img</a:t>
            </a:r>
            <a:r>
              <a:rPr lang="en-IN" sz="2000" dirty="0"/>
              <a:t> </a:t>
            </a:r>
            <a:r>
              <a:rPr lang="en-IN" sz="2000" dirty="0" err="1"/>
              <a:t>src</a:t>
            </a:r>
            <a:r>
              <a:rPr lang="en-IN" sz="2000" dirty="0"/>
              <a:t>="%PUBLIC_URL%/image/pic.jpg" alt</a:t>
            </a:r>
            <a:r>
              <a:rPr lang="en-IN" sz="2000" dirty="0" smtClean="0"/>
              <a:t>=“</a:t>
            </a:r>
            <a:r>
              <a:rPr lang="en-IN" sz="2000" dirty="0" err="1" smtClean="0"/>
              <a:t>mypic</a:t>
            </a:r>
            <a:r>
              <a:rPr lang="en-IN" sz="2000" dirty="0" smtClean="0"/>
              <a:t>" </a:t>
            </a:r>
            <a:r>
              <a:rPr lang="en-IN" sz="2000" dirty="0"/>
              <a:t>/&gt;</a:t>
            </a:r>
          </a:p>
          <a:p>
            <a:pPr marL="0" indent="0">
              <a:buNone/>
            </a:pPr>
            <a:endParaRPr lang="en-US" sz="20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App.js</a:t>
            </a:r>
          </a:p>
          <a:p>
            <a:pPr marL="0" indent="0">
              <a:buNone/>
            </a:pPr>
            <a:r>
              <a:rPr lang="en-US" sz="2000" dirty="0">
                <a:cs typeface="Times New Roman" pitchFamily="18" charset="0"/>
              </a:rPr>
              <a:t>&lt;</a:t>
            </a:r>
            <a:r>
              <a:rPr lang="en-US" sz="2000" dirty="0" err="1">
                <a:cs typeface="Times New Roman" pitchFamily="18" charset="0"/>
              </a:rPr>
              <a:t>img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src</a:t>
            </a:r>
            <a:r>
              <a:rPr lang="en-US" sz="2000" dirty="0">
                <a:cs typeface="Times New Roman" pitchFamily="18" charset="0"/>
              </a:rPr>
              <a:t>={</a:t>
            </a:r>
            <a:r>
              <a:rPr lang="en-US" sz="2000" dirty="0" err="1">
                <a:cs typeface="Times New Roman" pitchFamily="18" charset="0"/>
              </a:rPr>
              <a:t>process.env.PUBLIC_URL</a:t>
            </a:r>
            <a:r>
              <a:rPr lang="en-US" sz="2000" dirty="0">
                <a:cs typeface="Times New Roman" pitchFamily="18" charset="0"/>
              </a:rPr>
              <a:t> + "/pic.jpg"}  </a:t>
            </a:r>
            <a:r>
              <a:rPr lang="en-US" sz="2000" dirty="0" smtClean="0">
                <a:cs typeface="Times New Roman" pitchFamily="18" charset="0"/>
              </a:rPr>
              <a:t>/&gt;</a:t>
            </a:r>
          </a:p>
          <a:p>
            <a:pPr marL="0" indent="0">
              <a:buNone/>
            </a:pPr>
            <a:r>
              <a:rPr lang="en-IN" sz="2000" dirty="0"/>
              <a:t>&lt;</a:t>
            </a:r>
            <a:r>
              <a:rPr lang="en-IN" sz="2000" dirty="0" err="1"/>
              <a:t>img</a:t>
            </a:r>
            <a:r>
              <a:rPr lang="en-IN" sz="2000" dirty="0"/>
              <a:t> </a:t>
            </a:r>
            <a:r>
              <a:rPr lang="en-IN" sz="2000" dirty="0" err="1"/>
              <a:t>src</a:t>
            </a:r>
            <a:r>
              <a:rPr lang="en-IN" sz="2000" dirty="0"/>
              <a:t>={</a:t>
            </a:r>
            <a:r>
              <a:rPr lang="en-IN" sz="2000" dirty="0" err="1"/>
              <a:t>process.env.PUBLIC_URL</a:t>
            </a:r>
            <a:r>
              <a:rPr lang="en-IN" sz="2000" dirty="0"/>
              <a:t> + "/image/pic.jpg"} /&gt;</a:t>
            </a:r>
            <a:endParaRPr lang="en-US" sz="2000" dirty="0"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34200" y="1200150"/>
            <a:ext cx="1371600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239000" y="839885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012369" y="1276350"/>
            <a:ext cx="678391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pic.jpg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20190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Inside </a:t>
            </a:r>
            <a:r>
              <a:rPr lang="en-US" sz="4000" b="1" u="sng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 Folder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Webpack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using static assets like images and fonts works similarly to CSS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You can import a file right in a JavaScript module. This tells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Webpack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to include that file in the bundle. Unlike CSS imports, importing a file gives you a string value. This value is the final path you can reference in your code, e.g. as the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attribute of an image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of a link to a PDF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Scripts and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stylesheets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get minified and bundled together to avoid extra network requests.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Missing files cause compilation errors instead of 404 errors for your users.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Result filenames include content hashes so you don’t need to worry about browsers caching their old versions.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05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Inside </a:t>
            </a:r>
            <a:r>
              <a:rPr lang="en-US" sz="4000" b="1" u="sng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 Folder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How to Use</a:t>
            </a:r>
          </a:p>
          <a:p>
            <a:pPr marL="0" indent="0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App.js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pic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'./pic.jpg';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={pic}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mypic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/&gt;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ensures that when the project is built,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Webpack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will correctly move the images into the build folder, and provide us with correct paths.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05600" y="1200150"/>
            <a:ext cx="1371600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166915" y="839885"/>
            <a:ext cx="44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src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783769" y="1276350"/>
            <a:ext cx="688009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pic.jpg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7306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470</Words>
  <Application>Microsoft Office PowerPoint</Application>
  <PresentationFormat>On-screen Show (16:9)</PresentationFormat>
  <Paragraphs>45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Images/Assets in React JS</vt:lpstr>
      <vt:lpstr>Inside public Folder</vt:lpstr>
      <vt:lpstr>Inside public Folder</vt:lpstr>
      <vt:lpstr>Inside public Folder</vt:lpstr>
      <vt:lpstr>Inside src Folder</vt:lpstr>
      <vt:lpstr>Inside src Folder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Images in React JS</dc:title>
  <dc:creator>RK</dc:creator>
  <cp:lastModifiedBy>RK</cp:lastModifiedBy>
  <cp:revision>29</cp:revision>
  <dcterms:created xsi:type="dcterms:W3CDTF">2006-08-16T00:00:00Z</dcterms:created>
  <dcterms:modified xsi:type="dcterms:W3CDTF">2019-02-25T15:52:36Z</dcterms:modified>
</cp:coreProperties>
</file>