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1" r:id="rId5"/>
    <p:sldId id="260" r:id="rId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6" d="100"/>
          <a:sy n="156" d="100"/>
        </p:scale>
        <p:origin x="-394" y="-7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/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refs</a:t>
            </a:r>
            <a:endParaRPr lang="en-IN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Refs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provide a way to access DOM nodes or React elements created in the render method. </a:t>
            </a: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b="1" u="sng" dirty="0">
                <a:latin typeface="Times New Roman" pitchFamily="18" charset="0"/>
                <a:cs typeface="Times New Roman" pitchFamily="18" charset="0"/>
              </a:rPr>
              <a:t>When to Use Refs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Managing focus, text selection, or media playback.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Triggering imperative animations.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Integrating with third-party DOM libraries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8773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>
                <a:latin typeface="Times New Roman" pitchFamily="18" charset="0"/>
                <a:cs typeface="Times New Roman" pitchFamily="18" charset="0"/>
              </a:rPr>
              <a:t>Creating </a:t>
            </a:r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Refs</a:t>
            </a:r>
            <a:endParaRPr lang="en-IN" sz="40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4038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Refs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are created using 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React.createRef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()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and attached to React elements via the </a:t>
            </a:r>
            <a:r>
              <a:rPr lang="en-US" sz="2000" b="1" i="1" dirty="0">
                <a:latin typeface="Times New Roman" pitchFamily="18" charset="0"/>
                <a:cs typeface="Times New Roman" pitchFamily="18" charset="0"/>
              </a:rPr>
              <a:t>ref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attribute.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Refs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are commonly assigned to an instance property when a component is constructed so they can be referenced throughout the component.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//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Create a ref to store the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DOM element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this.myRef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React.createRef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render()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//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Attaching created ref to react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element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return &lt;div ref={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this.myRef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} /&gt;;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}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5463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>
                <a:latin typeface="Times New Roman" pitchFamily="18" charset="0"/>
                <a:cs typeface="Times New Roman" pitchFamily="18" charset="0"/>
              </a:rPr>
              <a:t>Accessing </a:t>
            </a:r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Refs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4038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When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ref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is passed to an element in render, a reference to the node becomes accessible at the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current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attribute of the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ref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. 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const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node =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this.myRef.current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0" indent="0">
              <a:buNone/>
            </a:pP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React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will assign the current property with the DOM element when the component mounts, and assign it back to null when it unmounts.</a:t>
            </a:r>
          </a:p>
          <a:p>
            <a:pPr marL="0" indent="0">
              <a:buNone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The value of the ref differs depending on the type of the node: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When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ref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attribute is used on an HTML element, the ref created in the constructor with </a:t>
            </a:r>
            <a:r>
              <a:rPr lang="en-US" sz="1600" i="1" dirty="0" err="1">
                <a:latin typeface="Times New Roman" pitchFamily="18" charset="0"/>
                <a:cs typeface="Times New Roman" pitchFamily="18" charset="0"/>
              </a:rPr>
              <a:t>React.createRef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()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receives the underlying DOM element as its current property.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When the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ref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attribute is used on a custom class component, the ref object receives the mounted instance of the component as its current.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You may not use the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ref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attribute on function components because they don’t have instances.</a:t>
            </a:r>
            <a:endParaRPr lang="en-IN" sz="1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1478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refs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Adding a Ref to a DOM Element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Adding a Ref to a Class Component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3023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/>
          <a:lstStyle/>
          <a:p>
            <a:r>
              <a:rPr lang="en-IN" b="1" u="sng" dirty="0" err="1">
                <a:latin typeface="Times New Roman" pitchFamily="18" charset="0"/>
                <a:cs typeface="Times New Roman" pitchFamily="18" charset="0"/>
              </a:rPr>
              <a:t>callback</a:t>
            </a:r>
            <a:r>
              <a:rPr lang="en-IN" b="1" u="sng" dirty="0">
                <a:latin typeface="Times New Roman" pitchFamily="18" charset="0"/>
                <a:cs typeface="Times New Roman" pitchFamily="18" charset="0"/>
              </a:rPr>
              <a:t> refs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React also supports another way to set refs called “callback refs”, which gives more fine-grain control over when refs are set and unset.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Instead of passing a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ref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attribute created by 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createRef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()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you pass a function. The function receives the React component instance or HTML DOM element as its argument, which can be stored and accessed elsewhere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0231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344</Words>
  <Application>Microsoft Office PowerPoint</Application>
  <PresentationFormat>On-screen Show (16:9)</PresentationFormat>
  <Paragraphs>34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refs</vt:lpstr>
      <vt:lpstr>Creating Refs</vt:lpstr>
      <vt:lpstr>Accessing Refs</vt:lpstr>
      <vt:lpstr>refs</vt:lpstr>
      <vt:lpstr>callback refs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refs</dc:title>
  <dc:creator>RK</dc:creator>
  <cp:lastModifiedBy>RK</cp:lastModifiedBy>
  <cp:revision>14</cp:revision>
  <dcterms:created xsi:type="dcterms:W3CDTF">2006-08-16T00:00:00Z</dcterms:created>
  <dcterms:modified xsi:type="dcterms:W3CDTF">2019-03-02T16:56:30Z</dcterms:modified>
</cp:coreProperties>
</file>