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56" d="100"/>
          <a:sy n="156" d="100"/>
        </p:scale>
        <p:origin x="-442" y="-77"/>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3/2/2019</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smtClean="0">
                <a:latin typeface="Times New Roman" pitchFamily="18" charset="0"/>
                <a:cs typeface="Times New Roman" pitchFamily="18" charset="0"/>
              </a:rPr>
              <a:t>Forwarding Refs</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886200"/>
          </a:xfrm>
        </p:spPr>
        <p:txBody>
          <a:bodyPr>
            <a:normAutofit/>
          </a:bodyPr>
          <a:lstStyle/>
          <a:p>
            <a:pPr marL="0" indent="0">
              <a:buNone/>
            </a:pPr>
            <a:r>
              <a:rPr lang="en-US" sz="2000" dirty="0">
                <a:latin typeface="Times New Roman" pitchFamily="18" charset="0"/>
                <a:cs typeface="Times New Roman" pitchFamily="18" charset="0"/>
              </a:rPr>
              <a:t>Ref forwarding is a technique for automatically passing a ref through a component to one of its children. This is typically not necessary for most components in the application. However, it can be useful for some kinds of components, especially in reusable component libraries</a:t>
            </a:r>
            <a:r>
              <a:rPr lang="en-US" sz="2000" dirty="0" smtClean="0">
                <a:latin typeface="Times New Roman" pitchFamily="18" charset="0"/>
                <a:cs typeface="Times New Roman" pitchFamily="18" charset="0"/>
              </a:rPr>
              <a:t>.</a:t>
            </a:r>
          </a:p>
          <a:p>
            <a:pPr marL="0" indent="0">
              <a:buNone/>
            </a:pPr>
            <a:r>
              <a:rPr lang="en-US" sz="2000" dirty="0">
                <a:latin typeface="Times New Roman" pitchFamily="18" charset="0"/>
                <a:cs typeface="Times New Roman" pitchFamily="18" charset="0"/>
              </a:rPr>
              <a:t>Ref forwarding is an opt-in feature that lets some components take a ref they receive, and pass it further down (in other words, “forward” it) to a child</a:t>
            </a:r>
            <a:r>
              <a:rPr lang="en-US" sz="2000" dirty="0" smtClean="0">
                <a:latin typeface="Times New Roman" pitchFamily="18" charset="0"/>
                <a:cs typeface="Times New Roman" pitchFamily="18" charset="0"/>
              </a:rPr>
              <a:t>.</a:t>
            </a:r>
          </a:p>
          <a:p>
            <a:pPr marL="0" indent="0">
              <a:buNone/>
            </a:pPr>
            <a:endParaRPr lang="en-US" sz="2000" dirty="0" smtClean="0">
              <a:latin typeface="Times New Roman" pitchFamily="18" charset="0"/>
              <a:cs typeface="Times New Roman" pitchFamily="18" charset="0"/>
            </a:endParaRPr>
          </a:p>
          <a:p>
            <a:r>
              <a:rPr lang="en-US" sz="2000" dirty="0">
                <a:latin typeface="Times New Roman" pitchFamily="18" charset="0"/>
                <a:cs typeface="Times New Roman" pitchFamily="18" charset="0"/>
              </a:rPr>
              <a:t>Forwarding refs to DOM components</a:t>
            </a:r>
          </a:p>
          <a:p>
            <a:r>
              <a:rPr lang="en-US" sz="2000" dirty="0">
                <a:latin typeface="Times New Roman" pitchFamily="18" charset="0"/>
                <a:cs typeface="Times New Roman" pitchFamily="18" charset="0"/>
              </a:rPr>
              <a:t>Forwarding refs in higher-order components</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842664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96</Words>
  <Application>Microsoft Office PowerPoint</Application>
  <PresentationFormat>On-screen Show (16:9)</PresentationFormat>
  <Paragraphs>6</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Forwarding Refs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Forwarding Refs</dc:title>
  <dc:creator>RK</dc:creator>
  <cp:lastModifiedBy>RK</cp:lastModifiedBy>
  <cp:revision>2</cp:revision>
  <dcterms:created xsi:type="dcterms:W3CDTF">2006-08-16T00:00:00Z</dcterms:created>
  <dcterms:modified xsi:type="dcterms:W3CDTF">2019-03-02T05:03:48Z</dcterms:modified>
</cp:coreProperties>
</file>