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Error Boundaries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Error boundaries are React components that catch JavaScript errors anywhere in their child component tree, log those errors, and display a fallback UI instead of the component tree that crashed. Error boundaries catch errors during rendering, in lifecycle methods, and in constructors of the whole tree below them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class component becomes an error boundary if it defines either (or both) of the lifecycle methods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getDerivedStateFromError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componentDidCatch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(). 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Error Boundaries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Error boundaries do not catch errors 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Event handlers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Asynchronous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code (e.g.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setTimeout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requestAnimationFrame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callbacks)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Server side rendering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Errors thrown in the error boundary itself (rather than its children)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4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3600" b="1" u="sng" dirty="0" err="1">
                <a:latin typeface="Times New Roman" pitchFamily="18" charset="0"/>
                <a:cs typeface="Times New Roman" pitchFamily="18" charset="0"/>
              </a:rPr>
              <a:t>getDerivedStateFromError</a:t>
            </a: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lifecycle method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invoked after an error has been thrown by a descendant component. It receives the error that was thrown as a parameter and should return a value to update state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Use static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getDerivedStateFromError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 to render a fallback UI after an error has been thrown.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getDerivedStateFromError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(error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8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err="1">
                <a:latin typeface="Times New Roman" pitchFamily="18" charset="0"/>
                <a:cs typeface="Times New Roman" pitchFamily="18" charset="0"/>
              </a:rPr>
              <a:t>componentDidCatch</a:t>
            </a: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lifecycle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method is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invoked after an error has been thrown by a descendant component.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componentDidCatch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 to log error information.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componentDidCatch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(error, info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The error that was thrown.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info - An object with 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componentStack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key containing information about which component threw the error.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0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240</Words>
  <Application>Microsoft Office PowerPoint</Application>
  <PresentationFormat>On-screen Show (16:9)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Error Boundaries</vt:lpstr>
      <vt:lpstr>Error Boundaries</vt:lpstr>
      <vt:lpstr>static getDerivedStateFromError()</vt:lpstr>
      <vt:lpstr>componentDidCatch()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Boundaries</dc:title>
  <dc:creator>RK</dc:creator>
  <cp:lastModifiedBy>RK</cp:lastModifiedBy>
  <cp:revision>8</cp:revision>
  <dcterms:created xsi:type="dcterms:W3CDTF">2006-08-16T00:00:00Z</dcterms:created>
  <dcterms:modified xsi:type="dcterms:W3CDTF">2019-03-27T15:21:22Z</dcterms:modified>
</cp:coreProperties>
</file>