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94"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
            <a:ext cx="8229600" cy="857250"/>
          </a:xfrm>
        </p:spPr>
        <p:txBody>
          <a:bodyPr/>
          <a:lstStyle/>
          <a:p>
            <a:r>
              <a:rPr lang="en-US" b="1" u="sng" dirty="0" smtClean="0">
                <a:latin typeface="Times New Roman" pitchFamily="18" charset="0"/>
                <a:cs typeface="Times New Roman" pitchFamily="18" charset="0"/>
              </a:rPr>
              <a:t>Requirements</a:t>
            </a:r>
            <a:endParaRPr lang="en-IN" b="1" u="sng" dirty="0">
              <a:latin typeface="Times New Roman" pitchFamily="18" charset="0"/>
              <a:cs typeface="Times New Roman" pitchFamily="18" charset="0"/>
            </a:endParaRPr>
          </a:p>
        </p:txBody>
      </p:sp>
      <p:sp>
        <p:nvSpPr>
          <p:cNvPr id="5" name="Content Placeholder 4"/>
          <p:cNvSpPr>
            <a:spLocks noGrp="1"/>
          </p:cNvSpPr>
          <p:nvPr>
            <p:ph idx="1"/>
          </p:nvPr>
        </p:nvSpPr>
        <p:spPr>
          <a:xfrm>
            <a:off x="457200" y="971550"/>
            <a:ext cx="8229600" cy="3394472"/>
          </a:xfrm>
        </p:spPr>
        <p:txBody>
          <a:bodyPr>
            <a:normAutofit/>
          </a:bodyPr>
          <a:lstStyle/>
          <a:p>
            <a:r>
              <a:rPr lang="en-US" sz="1800" dirty="0" smtClean="0">
                <a:latin typeface="Times New Roman" pitchFamily="18" charset="0"/>
                <a:cs typeface="Times New Roman" pitchFamily="18" charset="0"/>
              </a:rPr>
              <a:t>NPM - It is used to take </a:t>
            </a:r>
            <a:r>
              <a:rPr lang="en-US" sz="1800" dirty="0">
                <a:latin typeface="Times New Roman" pitchFamily="18" charset="0"/>
                <a:cs typeface="Times New Roman" pitchFamily="18" charset="0"/>
              </a:rPr>
              <a:t>advantage of a vast ecosystem of third-party packages, and easily install or update them.</a:t>
            </a:r>
          </a:p>
          <a:p>
            <a:pPr marL="0" indent="0">
              <a:buNone/>
            </a:pPr>
            <a:endParaRPr lang="en-US" sz="1800" dirty="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Webpack</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webpack</a:t>
            </a:r>
            <a:r>
              <a:rPr lang="en-US" sz="1800" dirty="0">
                <a:latin typeface="Times New Roman" pitchFamily="18" charset="0"/>
                <a:cs typeface="Times New Roman" pitchFamily="18" charset="0"/>
              </a:rPr>
              <a:t> is a static module bundler for modern JavaScript applications. When </a:t>
            </a:r>
            <a:r>
              <a:rPr lang="en-US" sz="1800" dirty="0" err="1">
                <a:latin typeface="Times New Roman" pitchFamily="18" charset="0"/>
                <a:cs typeface="Times New Roman" pitchFamily="18" charset="0"/>
              </a:rPr>
              <a:t>webpack</a:t>
            </a:r>
            <a:r>
              <a:rPr lang="en-US" sz="1800" dirty="0">
                <a:latin typeface="Times New Roman" pitchFamily="18" charset="0"/>
                <a:cs typeface="Times New Roman" pitchFamily="18" charset="0"/>
              </a:rPr>
              <a:t> processes your application, it internally builds a dependency graph which maps every module your project needs and generates one or more bundles</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Babel </a:t>
            </a:r>
            <a:r>
              <a:rPr lang="en-US" sz="1800" dirty="0">
                <a:latin typeface="Times New Roman" pitchFamily="18" charset="0"/>
                <a:cs typeface="Times New Roman" pitchFamily="18" charset="0"/>
              </a:rPr>
              <a:t>- Babel is a </a:t>
            </a:r>
            <a:r>
              <a:rPr lang="en-US" sz="1800" dirty="0" err="1">
                <a:latin typeface="Times New Roman" pitchFamily="18" charset="0"/>
                <a:cs typeface="Times New Roman" pitchFamily="18" charset="0"/>
              </a:rPr>
              <a:t>toolchain</a:t>
            </a:r>
            <a:r>
              <a:rPr lang="en-US" sz="1800" dirty="0">
                <a:latin typeface="Times New Roman" pitchFamily="18" charset="0"/>
                <a:cs typeface="Times New Roman" pitchFamily="18" charset="0"/>
              </a:rPr>
              <a:t> that is mainly used to convert </a:t>
            </a:r>
            <a:r>
              <a:rPr lang="en-US" sz="1800" dirty="0" err="1">
                <a:latin typeface="Times New Roman" pitchFamily="18" charset="0"/>
                <a:cs typeface="Times New Roman" pitchFamily="18" charset="0"/>
              </a:rPr>
              <a:t>ECMAScript</a:t>
            </a:r>
            <a:r>
              <a:rPr lang="en-US" sz="1800" dirty="0">
                <a:latin typeface="Times New Roman" pitchFamily="18" charset="0"/>
                <a:cs typeface="Times New Roman" pitchFamily="18" charset="0"/>
              </a:rPr>
              <a:t> 2015+ code into a backwards compatible version of JavaScript in current and older browsers or environments.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21729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3200" b="1" dirty="0" err="1">
                <a:latin typeface="Times New Roman" pitchFamily="18" charset="0"/>
                <a:cs typeface="Times New Roman" pitchFamily="18" charset="0"/>
              </a:rPr>
              <a:t>React.createElement</a:t>
            </a:r>
            <a:r>
              <a:rPr lang="en-IN" sz="3200" b="1" dirty="0">
                <a:latin typeface="Times New Roman" pitchFamily="18" charset="0"/>
                <a:cs typeface="Times New Roman" pitchFamily="18" charset="0"/>
              </a:rPr>
              <a:t>(type, props, children)</a:t>
            </a:r>
          </a:p>
        </p:txBody>
      </p:sp>
      <p:sp>
        <p:nvSpPr>
          <p:cNvPr id="3" name="Content Placeholder 2"/>
          <p:cNvSpPr>
            <a:spLocks noGrp="1"/>
          </p:cNvSpPr>
          <p:nvPr>
            <p:ph idx="1"/>
          </p:nvPr>
        </p:nvSpPr>
        <p:spPr>
          <a:xfrm>
            <a:off x="457200" y="895350"/>
            <a:ext cx="8229600" cy="3657600"/>
          </a:xfrm>
        </p:spPr>
        <p:txBody>
          <a:bodyPr>
            <a:normAutofit/>
          </a:bodyPr>
          <a:lstStyle/>
          <a:p>
            <a:pPr marL="0" indent="0">
              <a:buNone/>
            </a:pPr>
            <a:r>
              <a:rPr lang="en-US" sz="2000" dirty="0" err="1">
                <a:latin typeface="Times New Roman" pitchFamily="18" charset="0"/>
                <a:cs typeface="Times New Roman" pitchFamily="18" charset="0"/>
              </a:rPr>
              <a:t>React.createElement</a:t>
            </a:r>
            <a:r>
              <a:rPr lang="en-US" sz="2000" dirty="0">
                <a:latin typeface="Times New Roman" pitchFamily="18" charset="0"/>
                <a:cs typeface="Times New Roman" pitchFamily="18" charset="0"/>
              </a:rPr>
              <a:t>(type, props, children) - It creates a React Element with the given arguments</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Syntax:- </a:t>
            </a:r>
            <a:r>
              <a:rPr lang="en-US" sz="2000" dirty="0" err="1">
                <a:latin typeface="Times New Roman" pitchFamily="18" charset="0"/>
                <a:cs typeface="Times New Roman" pitchFamily="18" charset="0"/>
              </a:rPr>
              <a:t>React.createElement</a:t>
            </a:r>
            <a:r>
              <a:rPr lang="en-US" sz="2000" dirty="0">
                <a:latin typeface="Times New Roman" pitchFamily="18" charset="0"/>
                <a:cs typeface="Times New Roman" pitchFamily="18" charset="0"/>
              </a:rPr>
              <a:t>(type, props, children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type: Type of the html element or component. (example : h1,h2,p,button..etc ).</a:t>
            </a:r>
          </a:p>
          <a:p>
            <a:r>
              <a:rPr lang="en-US" sz="2000" dirty="0">
                <a:latin typeface="Times New Roman" pitchFamily="18" charset="0"/>
                <a:cs typeface="Times New Roman" pitchFamily="18" charset="0"/>
              </a:rPr>
              <a:t>props: The properties object.</a:t>
            </a:r>
          </a:p>
          <a:p>
            <a:pPr marL="0" indent="0">
              <a:buNone/>
            </a:pPr>
            <a:r>
              <a:rPr lang="en-US" sz="2000" dirty="0" smtClean="0">
                <a:latin typeface="Times New Roman" pitchFamily="18" charset="0"/>
                <a:cs typeface="Times New Roman" pitchFamily="18" charset="0"/>
              </a:rPr>
              <a:t>	Example</a:t>
            </a:r>
            <a:r>
              <a:rPr lang="en-US" sz="2000" dirty="0">
                <a:latin typeface="Times New Roman" pitchFamily="18" charset="0"/>
                <a:cs typeface="Times New Roman" pitchFamily="18" charset="0"/>
              </a:rPr>
              <a:t>: {style :{ </a:t>
            </a:r>
            <a:r>
              <a:rPr lang="en-US" sz="2000" dirty="0" err="1">
                <a:latin typeface="Times New Roman" pitchFamily="18" charset="0"/>
                <a:cs typeface="Times New Roman" pitchFamily="18" charset="0"/>
              </a:rPr>
              <a:t>color</a:t>
            </a:r>
            <a:r>
              <a:rPr lang="en-US" sz="2000" dirty="0" err="1" smtClean="0">
                <a:latin typeface="Times New Roman" pitchFamily="18" charset="0"/>
                <a:cs typeface="Times New Roman" pitchFamily="18" charset="0"/>
              </a:rPr>
              <a:t>:“blue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or </a:t>
            </a:r>
            <a:r>
              <a:rPr lang="en-US" sz="2000" dirty="0" err="1">
                <a:latin typeface="Times New Roman" pitchFamily="18" charset="0"/>
                <a:cs typeface="Times New Roman" pitchFamily="18" charset="0"/>
              </a:rPr>
              <a:t>className</a:t>
            </a:r>
            <a:r>
              <a:rPr lang="en-US" sz="2000" dirty="0">
                <a:latin typeface="Times New Roman" pitchFamily="18" charset="0"/>
                <a:cs typeface="Times New Roman" pitchFamily="18" charset="0"/>
              </a:rPr>
              <a:t> or event handlers etc.</a:t>
            </a:r>
          </a:p>
          <a:p>
            <a:r>
              <a:rPr lang="en-US" sz="2000" dirty="0">
                <a:latin typeface="Times New Roman" pitchFamily="18" charset="0"/>
                <a:cs typeface="Times New Roman" pitchFamily="18" charset="0"/>
              </a:rPr>
              <a:t>children: anything you need to pass between the </a:t>
            </a:r>
            <a:r>
              <a:rPr lang="en-US" sz="2000" dirty="0" err="1">
                <a:latin typeface="Times New Roman" pitchFamily="18" charset="0"/>
                <a:cs typeface="Times New Roman" pitchFamily="18" charset="0"/>
              </a:rPr>
              <a:t>dom</a:t>
            </a:r>
            <a:r>
              <a:rPr lang="en-US" sz="2000" dirty="0">
                <a:latin typeface="Times New Roman" pitchFamily="18" charset="0"/>
                <a:cs typeface="Times New Roman" pitchFamily="18" charset="0"/>
              </a:rPr>
              <a:t> elements</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React.createElement</a:t>
            </a:r>
            <a:r>
              <a:rPr lang="en-US" sz="2000" dirty="0" smtClean="0">
                <a:latin typeface="Times New Roman" pitchFamily="18" charset="0"/>
                <a:cs typeface="Times New Roman" pitchFamily="18" charset="0"/>
              </a:rPr>
              <a:t>(‘div’, null, ‘Hello World’);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3313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3200" b="1" dirty="0" err="1">
                <a:latin typeface="Times New Roman" pitchFamily="18" charset="0"/>
                <a:cs typeface="Times New Roman" pitchFamily="18" charset="0"/>
              </a:rPr>
              <a:t>ReactDom.render</a:t>
            </a:r>
            <a:r>
              <a:rPr lang="en-IN" sz="3200" b="1" dirty="0">
                <a:latin typeface="Times New Roman" pitchFamily="18" charset="0"/>
                <a:cs typeface="Times New Roman" pitchFamily="18" charset="0"/>
              </a:rPr>
              <a:t>(element, </a:t>
            </a:r>
            <a:r>
              <a:rPr lang="en-IN" sz="3200" b="1" dirty="0" err="1">
                <a:latin typeface="Times New Roman" pitchFamily="18" charset="0"/>
                <a:cs typeface="Times New Roman" pitchFamily="18" charset="0"/>
              </a:rPr>
              <a:t>DOMnode</a:t>
            </a:r>
            <a:r>
              <a:rPr lang="en-IN" sz="3200" b="1"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95350"/>
            <a:ext cx="8229600" cy="3657600"/>
          </a:xfrm>
        </p:spPr>
        <p:txBody>
          <a:bodyPr>
            <a:normAutofit/>
          </a:bodyPr>
          <a:lstStyle/>
          <a:p>
            <a:pPr marL="0" indent="0">
              <a:buNone/>
            </a:pPr>
            <a:r>
              <a:rPr lang="en-US" sz="2000" dirty="0" err="1">
                <a:latin typeface="Times New Roman" pitchFamily="18" charset="0"/>
                <a:cs typeface="Times New Roman" pitchFamily="18" charset="0"/>
              </a:rPr>
              <a:t>ReactDom.render</a:t>
            </a:r>
            <a:r>
              <a:rPr lang="en-US" sz="2000" dirty="0">
                <a:latin typeface="Times New Roman" pitchFamily="18" charset="0"/>
                <a:cs typeface="Times New Roman" pitchFamily="18" charset="0"/>
              </a:rPr>
              <a:t>(element, </a:t>
            </a:r>
            <a:r>
              <a:rPr lang="en-US" sz="2000" dirty="0" err="1">
                <a:latin typeface="Times New Roman" pitchFamily="18" charset="0"/>
                <a:cs typeface="Times New Roman" pitchFamily="18" charset="0"/>
              </a:rPr>
              <a:t>DOMnode</a:t>
            </a:r>
            <a:r>
              <a:rPr lang="en-US" sz="2000" dirty="0">
                <a:latin typeface="Times New Roman" pitchFamily="18" charset="0"/>
                <a:cs typeface="Times New Roman" pitchFamily="18" charset="0"/>
              </a:rPr>
              <a:t>) - It takes a React Element and render it to a DOM node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Syntax:- </a:t>
            </a:r>
            <a:r>
              <a:rPr lang="en-US" sz="2000" dirty="0" err="1">
                <a:latin typeface="Times New Roman" pitchFamily="18" charset="0"/>
                <a:cs typeface="Times New Roman" pitchFamily="18" charset="0"/>
              </a:rPr>
              <a:t>ReactDom.render</a:t>
            </a:r>
            <a:r>
              <a:rPr lang="en-US" sz="2000" dirty="0">
                <a:latin typeface="Times New Roman" pitchFamily="18" charset="0"/>
                <a:cs typeface="Times New Roman" pitchFamily="18" charset="0"/>
              </a:rPr>
              <a:t>(element, </a:t>
            </a:r>
            <a:r>
              <a:rPr lang="en-US" sz="2000" dirty="0" err="1">
                <a:latin typeface="Times New Roman" pitchFamily="18" charset="0"/>
                <a:cs typeface="Times New Roman" pitchFamily="18" charset="0"/>
              </a:rPr>
              <a:t>DOMnode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first argument is which component or element needs to render in the dom.</a:t>
            </a:r>
          </a:p>
          <a:p>
            <a:r>
              <a:rPr lang="en-US" sz="2000" dirty="0">
                <a:latin typeface="Times New Roman" pitchFamily="18" charset="0"/>
                <a:cs typeface="Times New Roman" pitchFamily="18" charset="0"/>
              </a:rPr>
              <a:t>The second argument is where to render in the dom</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a:latin typeface="Times New Roman" pitchFamily="18" charset="0"/>
                <a:cs typeface="Times New Roman" pitchFamily="18" charset="0"/>
              </a:rPr>
              <a:t>ReactDom.render</a:t>
            </a:r>
            <a:r>
              <a:rPr lang="en-US" sz="2000" dirty="0" smtClean="0">
                <a:latin typeface="Times New Roman" pitchFamily="18" charset="0"/>
                <a:cs typeface="Times New Roman" pitchFamily="18" charset="0"/>
              </a:rPr>
              <a:t>(&lt; App /&gt;, </a:t>
            </a: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(“root”));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0900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render() Method</a:t>
            </a:r>
            <a:endParaRPr lang="en-IN"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render() method is the only required method in a class </a:t>
            </a:r>
            <a:r>
              <a:rPr lang="en-US" sz="1600" dirty="0" smtClean="0">
                <a:latin typeface="Times New Roman" pitchFamily="18" charset="0"/>
                <a:cs typeface="Times New Roman" pitchFamily="18" charset="0"/>
              </a:rPr>
              <a:t>component. It examines </a:t>
            </a:r>
            <a:r>
              <a:rPr lang="en-US" sz="1600" dirty="0" err="1">
                <a:latin typeface="Times New Roman" pitchFamily="18" charset="0"/>
                <a:cs typeface="Times New Roman" pitchFamily="18" charset="0"/>
              </a:rPr>
              <a:t>this.props</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this.state</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It returns </a:t>
            </a:r>
            <a:r>
              <a:rPr lang="en-US" sz="1600" dirty="0">
                <a:latin typeface="Times New Roman" pitchFamily="18" charset="0"/>
                <a:cs typeface="Times New Roman" pitchFamily="18" charset="0"/>
              </a:rPr>
              <a:t>one of the following types:</a:t>
            </a:r>
          </a:p>
          <a:p>
            <a:pPr marL="0" indent="0">
              <a:buNone/>
            </a:pPr>
            <a:r>
              <a:rPr lang="en-US" sz="1600" dirty="0" smtClean="0">
                <a:latin typeface="Times New Roman" pitchFamily="18" charset="0"/>
                <a:cs typeface="Times New Roman" pitchFamily="18" charset="0"/>
              </a:rPr>
              <a:t>React elements – These are </a:t>
            </a:r>
            <a:r>
              <a:rPr lang="en-US" sz="1600" dirty="0">
                <a:latin typeface="Times New Roman" pitchFamily="18" charset="0"/>
                <a:cs typeface="Times New Roman" pitchFamily="18" charset="0"/>
              </a:rPr>
              <a:t>created via </a:t>
            </a:r>
            <a:r>
              <a:rPr lang="en-US" sz="1600" dirty="0" smtClean="0">
                <a:latin typeface="Times New Roman" pitchFamily="18" charset="0"/>
                <a:cs typeface="Times New Roman" pitchFamily="18" charset="0"/>
              </a:rPr>
              <a:t>JSX(Not required). </a:t>
            </a:r>
          </a:p>
          <a:p>
            <a:pPr marL="0" indent="0">
              <a:buNone/>
            </a:pP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example, &lt;div /&gt; and </a:t>
            </a:r>
            <a:r>
              <a:rPr lang="en-US" sz="1600" dirty="0" smtClean="0">
                <a:latin typeface="Times New Roman" pitchFamily="18" charset="0"/>
                <a:cs typeface="Times New Roman" pitchFamily="18" charset="0"/>
              </a:rPr>
              <a:t>&lt;App  </a:t>
            </a:r>
            <a:r>
              <a:rPr lang="en-US" sz="1600" dirty="0">
                <a:latin typeface="Times New Roman" pitchFamily="18" charset="0"/>
                <a:cs typeface="Times New Roman" pitchFamily="18" charset="0"/>
              </a:rPr>
              <a:t>/&gt; are React elements that instruct React to render a DOM node, or another user-defined component, respectively</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Arrays </a:t>
            </a:r>
            <a:r>
              <a:rPr lang="en-US" sz="1600" dirty="0">
                <a:latin typeface="Times New Roman" pitchFamily="18" charset="0"/>
                <a:cs typeface="Times New Roman" pitchFamily="18" charset="0"/>
              </a:rPr>
              <a:t>and </a:t>
            </a:r>
            <a:r>
              <a:rPr lang="en-US" sz="1600" dirty="0" smtClean="0">
                <a:latin typeface="Times New Roman" pitchFamily="18" charset="0"/>
                <a:cs typeface="Times New Roman" pitchFamily="18" charset="0"/>
              </a:rPr>
              <a:t>fragments -  It is used to return </a:t>
            </a:r>
            <a:r>
              <a:rPr lang="en-US" sz="1600" dirty="0">
                <a:latin typeface="Times New Roman" pitchFamily="18" charset="0"/>
                <a:cs typeface="Times New Roman" pitchFamily="18" charset="0"/>
              </a:rPr>
              <a:t>multiple elements from render</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Portals – it is used to render </a:t>
            </a:r>
            <a:r>
              <a:rPr lang="en-US" sz="1600" dirty="0">
                <a:latin typeface="Times New Roman" pitchFamily="18" charset="0"/>
                <a:cs typeface="Times New Roman" pitchFamily="18" charset="0"/>
              </a:rPr>
              <a:t>children into a different DOM </a:t>
            </a:r>
            <a:r>
              <a:rPr lang="en-US" sz="1600" dirty="0" err="1">
                <a:latin typeface="Times New Roman" pitchFamily="18" charset="0"/>
                <a:cs typeface="Times New Roman" pitchFamily="18" charset="0"/>
              </a:rPr>
              <a:t>subtree</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String </a:t>
            </a:r>
            <a:r>
              <a:rPr lang="en-US" sz="1600" dirty="0">
                <a:latin typeface="Times New Roman" pitchFamily="18" charset="0"/>
                <a:cs typeface="Times New Roman" pitchFamily="18" charset="0"/>
              </a:rPr>
              <a:t>and </a:t>
            </a:r>
            <a:r>
              <a:rPr lang="en-US" sz="1600" dirty="0" smtClean="0">
                <a:latin typeface="Times New Roman" pitchFamily="18" charset="0"/>
                <a:cs typeface="Times New Roman" pitchFamily="18" charset="0"/>
              </a:rPr>
              <a:t>numbers - </a:t>
            </a:r>
            <a:r>
              <a:rPr lang="en-US" sz="1600" dirty="0">
                <a:latin typeface="Times New Roman" pitchFamily="18" charset="0"/>
                <a:cs typeface="Times New Roman" pitchFamily="18" charset="0"/>
              </a:rPr>
              <a:t>These are rendered as text nodes in the DOM.</a:t>
            </a:r>
          </a:p>
          <a:p>
            <a:pPr marL="0" indent="0">
              <a:buNone/>
            </a:pPr>
            <a:r>
              <a:rPr lang="en-US" sz="1600" dirty="0">
                <a:latin typeface="Times New Roman" pitchFamily="18" charset="0"/>
                <a:cs typeface="Times New Roman" pitchFamily="18" charset="0"/>
              </a:rPr>
              <a:t>Booleans or </a:t>
            </a:r>
            <a:r>
              <a:rPr lang="en-US" sz="1600" dirty="0" smtClean="0">
                <a:latin typeface="Times New Roman" pitchFamily="18" charset="0"/>
                <a:cs typeface="Times New Roman" pitchFamily="18" charset="0"/>
              </a:rPr>
              <a:t>null -  It renders nothing</a:t>
            </a:r>
            <a:r>
              <a:rPr lang="en-US" sz="1600" dirty="0">
                <a:latin typeface="Times New Roman" pitchFamily="18" charset="0"/>
                <a:cs typeface="Times New Roman" pitchFamily="18" charset="0"/>
              </a:rPr>
              <a:t>. (Mostly exists to support return test &amp;&amp; &lt;Child /&gt; pattern, where </a:t>
            </a:r>
            <a:r>
              <a:rPr lang="en-US" sz="1600" dirty="0" smtClean="0">
                <a:latin typeface="Times New Roman" pitchFamily="18" charset="0"/>
                <a:cs typeface="Times New Roman" pitchFamily="18" charset="0"/>
              </a:rPr>
              <a:t>test </a:t>
            </a:r>
            <a:r>
              <a:rPr lang="en-US" sz="1600" dirty="0">
                <a:latin typeface="Times New Roman" pitchFamily="18" charset="0"/>
                <a:cs typeface="Times New Roman" pitchFamily="18" charset="0"/>
              </a:rPr>
              <a:t>is </a:t>
            </a:r>
            <a:r>
              <a:rPr lang="en-US" sz="1600" dirty="0" err="1">
                <a:latin typeface="Times New Roman" pitchFamily="18" charset="0"/>
                <a:cs typeface="Times New Roman" pitchFamily="18" charset="0"/>
              </a:rPr>
              <a:t>boolean</a:t>
            </a: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Note - The render() function should be pure, meaning that it does not modify component state, it returns the same result each time it’s invoked, and it does not directly interact with the browser.</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20554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389</Words>
  <Application>Microsoft Office PowerPoint</Application>
  <PresentationFormat>On-screen Show (16:9)</PresentationFormat>
  <Paragraphs>32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Requirements</vt:lpstr>
      <vt:lpstr>React.createElement(type, props, children)</vt:lpstr>
      <vt:lpstr>ReactDom.render(element, DOMnode)</vt:lpstr>
      <vt:lpstr>render() Method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dc:title>
  <dc:creator>RK</dc:creator>
  <cp:lastModifiedBy>RK</cp:lastModifiedBy>
  <cp:revision>24</cp:revision>
  <dcterms:created xsi:type="dcterms:W3CDTF">2006-08-16T00:00:00Z</dcterms:created>
  <dcterms:modified xsi:type="dcterms:W3CDTF">2019-02-12T15:58:59Z</dcterms:modified>
</cp:coreProperties>
</file>