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Editor/Source Code Editor – Visual Studio Code, Notepad++, Atom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Browser – Google Chrome, Firefox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React Developer Tools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NPM - It is used to take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advantage of a vast ecosystem of third-party packages, and easily install or update them.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 static module bundler for modern JavaScript applications. When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processes your application, it internally builds a dependency graph which maps every module your project needs and generates one or more bundles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Babel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Babel is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toolchain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that is mainly used to convert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2015+ code into a backwards compatible version of JavaScript in current and older browsers or environments.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Create React App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React App is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tool, built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developers 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Facebook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gives you a massive head start when building React apps. It saves you from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 consuming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setup and configuration. You simply run one command and Create React App sets up the tools you need to start your React project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create-react-app my-app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Create React App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Installs the latest version of React, React-DOM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react-scripts.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React, JSX, ES6,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Flow syntax support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Autoprefixed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CSS, so you don’t need 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webkit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or other prefixes.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Installs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dependencies needed to build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Zero Setup and Configuration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Required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It configuring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to bundle your project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assets.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Babel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– It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transpile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JSX into browser-ready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code.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Creates the initial project structure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Development Server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Built-in Testing - Jest testing framework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React App provides helpful runtime error messages in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6965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276</Words>
  <Application>Microsoft Office PowerPoint</Application>
  <PresentationFormat>On-screen Show (16:9)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Requirements</vt:lpstr>
      <vt:lpstr>Requirements</vt:lpstr>
      <vt:lpstr>Create React App</vt:lpstr>
      <vt:lpstr>Create React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RK</dc:creator>
  <cp:lastModifiedBy>RK</cp:lastModifiedBy>
  <cp:revision>8</cp:revision>
  <dcterms:created xsi:type="dcterms:W3CDTF">2006-08-16T00:00:00Z</dcterms:created>
  <dcterms:modified xsi:type="dcterms:W3CDTF">2019-02-15T09:17:05Z</dcterms:modified>
</cp:coreProperties>
</file>