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Directory Structure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02" y="895350"/>
            <a:ext cx="2583395" cy="4038600"/>
          </a:xfrm>
        </p:spPr>
      </p:pic>
    </p:spTree>
    <p:extLst>
      <p:ext uri="{BB962C8B-B14F-4D97-AF65-F5344CB8AC3E}">
        <p14:creationId xmlns:p14="http://schemas.microsoft.com/office/powerpoint/2010/main" val="3213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Directory Structure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my-app</a:t>
            </a:r>
            <a:r>
              <a:rPr lang="en-US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– This is your Project Name</a:t>
            </a:r>
          </a:p>
          <a:p>
            <a:pPr marL="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node_modules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– It contains all packages and dependencies installed.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- 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favicon.ico – It’s a favicon for website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index.html – </a:t>
            </a:r>
            <a:r>
              <a:rPr lang="en-US" sz="11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file holds the HTML template of our app</a:t>
            </a:r>
            <a:r>
              <a:rPr lang="en-US" sz="11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manifest.json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manifest.json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provides metadata used when your web app is installed on a user's mobile device or desktop.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1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endParaRPr lang="en-US" sz="11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App.css – It’s a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file related to App.js but its global.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App.js – It’s Parent component of your react app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App.test.js – Its Test environment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index.css -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It’s a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file related to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index.js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but its global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index.js – It’s the JavaScript entry Point.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logo.svg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– React logo file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serviceWorker.js – It can help to access website offline. 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1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gitignore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– It is used when you want to ignore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push.</a:t>
            </a:r>
            <a:endParaRPr lang="en-US" sz="11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package-</a:t>
            </a:r>
            <a:r>
              <a:rPr lang="en-US" sz="11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lock.json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– Its version control package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file</a:t>
            </a:r>
            <a:endParaRPr lang="en-US" sz="11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package,json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– All dependencies mentioned in this file.</a:t>
            </a:r>
            <a:endParaRPr lang="en-US" sz="11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README.md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– It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readme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file</a:t>
            </a:r>
            <a:endParaRPr lang="en-US" sz="11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2439556"/>
            <a:ext cx="43434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For the project to build, these files must exist with exact </a:t>
            </a:r>
            <a:r>
              <a:rPr lang="en-US" sz="1200" dirty="0" smtClean="0"/>
              <a:t>filenames</a:t>
            </a:r>
            <a:endParaRPr lang="en-IN" sz="12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191000" y="1885950"/>
            <a:ext cx="381000" cy="55360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24200" y="2716555"/>
            <a:ext cx="1447800" cy="5409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2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public Folder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you put a file into the public folder, it will not be processed by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does not read the public folder; it will only read the files inside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folder). Instead it will be copied into the build folder untouched.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reference assets in the public folder, you need to use a special variable called PUBLIC_URL.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files inside the public folder will be accessible by %PUBLIC_URL% prefix.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="shortcut icon"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="%PUBLIC_URL%/favicon.ico"&gt;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you run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run build, Create React App will substitute %PUBLIC_URL% with a correct absolute path so your project works even if you use client-side routing or host it at a non-root URL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public Folder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You need a file with a specific name in the build output, such as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manifest.webmanifest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You have thousands of images and need to dynamically reference their paths.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You want to include a small script like pace.js outside of the bundled code.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Some library may be incompatible with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you have no other option but to include it as a &lt;script&gt; tag.</a:t>
            </a:r>
          </a:p>
        </p:txBody>
      </p:sp>
    </p:spTree>
    <p:extLst>
      <p:ext uri="{BB962C8B-B14F-4D97-AF65-F5344CB8AC3E}">
        <p14:creationId xmlns:p14="http://schemas.microsoft.com/office/powerpoint/2010/main" val="21004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256</TotalTime>
  <Words>392</Words>
  <Application>Microsoft Office PowerPoint</Application>
  <PresentationFormat>On-screen Show (16:9)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Directory Structure</vt:lpstr>
      <vt:lpstr>Directory Structure</vt:lpstr>
      <vt:lpstr>public Folder</vt:lpstr>
      <vt:lpstr>public Folder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RK</cp:lastModifiedBy>
  <cp:revision>20</cp:revision>
  <dcterms:created xsi:type="dcterms:W3CDTF">2006-08-16T00:00:00Z</dcterms:created>
  <dcterms:modified xsi:type="dcterms:W3CDTF">2019-02-14T13:08:55Z</dcterms:modified>
</cp:coreProperties>
</file>