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57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Components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Components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the building blocks of any React app.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Components let you split the UI into independent, reusable pieces, and think about each piece in isolation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Components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like JavaScript functions. They accept arbitrary inputs (called “props”) and return React elements describing what should appear on the screen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Always start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component names with a capital letter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React treats components starting with lowercase letters as DOM tags. For example, &lt;div /&gt; represents an HTML div tag, but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&lt;App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/&gt; represents a component requires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be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scope.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58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Function Components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is a JavaScript function which accepts a single “props” object argument with data and returns a React Element.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func_name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 ) {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return React Element;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function Student( ){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return </a:t>
            </a:r>
            <a:r>
              <a:rPr lang="en-US" sz="1800" dirty="0" smtClean="0">
                <a:cs typeface="Times New Roman" pitchFamily="18" charset="0"/>
              </a:rPr>
              <a:t>&lt;h1&gt;Hello Rahul&lt;/h1&gt;</a:t>
            </a:r>
            <a:endParaRPr lang="en-US" sz="1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5800" y="1877020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Student = ( ) </a:t>
            </a:r>
            <a:r>
              <a:rPr lang="en-US" dirty="0" smtClean="0">
                <a:cs typeface="Times New Roman" pitchFamily="18" charset="0"/>
              </a:rPr>
              <a:t>=&gt;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return </a:t>
            </a:r>
            <a:r>
              <a:rPr lang="en-US" dirty="0">
                <a:cs typeface="Times New Roman" pitchFamily="18" charset="0"/>
              </a:rPr>
              <a:t>&lt;h1&gt;Hello </a:t>
            </a:r>
            <a:r>
              <a:rPr lang="en-US" dirty="0" smtClean="0">
                <a:cs typeface="Times New Roman" pitchFamily="18" charset="0"/>
              </a:rPr>
              <a:t>Rahul&lt;/</a:t>
            </a:r>
            <a:r>
              <a:rPr lang="en-US" dirty="0">
                <a:cs typeface="Times New Roman" pitchFamily="18" charset="0"/>
              </a:rPr>
              <a:t>h1&gt;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61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Function Components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func_name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(props) {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return React Element;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function Student(props){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return </a:t>
            </a:r>
            <a:r>
              <a:rPr lang="en-US" sz="1600" dirty="0" smtClean="0">
                <a:cs typeface="Times New Roman" pitchFamily="18" charset="0"/>
              </a:rPr>
              <a:t>&lt;h1&gt;Hello Rahul&lt;/h1&gt;</a:t>
            </a:r>
            <a:endParaRPr lang="en-US" sz="16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Student(props){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return </a:t>
            </a:r>
            <a:r>
              <a:rPr lang="en-US" sz="1600" dirty="0">
                <a:cs typeface="Times New Roman" pitchFamily="18" charset="0"/>
              </a:rPr>
              <a:t>&lt;h1&gt;Hello {props.name}&lt;/h1&gt;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1142821"/>
            <a:ext cx="4135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Student = (props) </a:t>
            </a:r>
            <a:r>
              <a:rPr lang="en-US" dirty="0">
                <a:cs typeface="Times New Roman" pitchFamily="18" charset="0"/>
              </a:rPr>
              <a:t>=&gt;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return </a:t>
            </a:r>
            <a:r>
              <a:rPr lang="en-US" dirty="0">
                <a:cs typeface="Times New Roman" pitchFamily="18" charset="0"/>
              </a:rPr>
              <a:t>&lt;h1&gt;Hello </a:t>
            </a:r>
            <a:r>
              <a:rPr lang="en-US" dirty="0" smtClean="0">
                <a:cs typeface="Times New Roman" pitchFamily="18" charset="0"/>
              </a:rPr>
              <a:t>{props.name}&lt;/</a:t>
            </a:r>
            <a:r>
              <a:rPr lang="en-US" dirty="0">
                <a:cs typeface="Times New Roman" pitchFamily="18" charset="0"/>
              </a:rPr>
              <a:t>h1&gt;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61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Class Component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class component requires you to extend from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React.Component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The class must implement a render() member function which returns a React component to be rendered, similar to a return value of a functional component.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class-based component, props are accessible via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this.props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class_name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extends Component 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render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 ){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return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React Element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Student extends Component 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render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 ){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return </a:t>
            </a:r>
            <a:r>
              <a:rPr lang="en-US" sz="1600" dirty="0">
                <a:cs typeface="Times New Roman" pitchFamily="18" charset="0"/>
              </a:rPr>
              <a:t>&lt;h1&gt;Hello Rahul&lt;/h1&gt;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9600" y="1885950"/>
            <a:ext cx="42672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Student extends Component {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render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 ){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return </a:t>
            </a:r>
            <a:r>
              <a:rPr lang="en-US" sz="1600" dirty="0">
                <a:cs typeface="Times New Roman" pitchFamily="18" charset="0"/>
              </a:rPr>
              <a:t>&lt;h1&gt;Hello </a:t>
            </a:r>
            <a:r>
              <a:rPr lang="en-US" sz="1600" dirty="0" smtClean="0">
                <a:cs typeface="Times New Roman" pitchFamily="18" charset="0"/>
              </a:rPr>
              <a:t>{this.props.name}&lt;/</a:t>
            </a:r>
            <a:r>
              <a:rPr lang="en-US" sz="1600" dirty="0">
                <a:cs typeface="Times New Roman" pitchFamily="18" charset="0"/>
              </a:rPr>
              <a:t>h1</a:t>
            </a:r>
            <a:r>
              <a:rPr lang="en-US" sz="1600" dirty="0" smtClean="0">
                <a:cs typeface="Times New Roman" pitchFamily="18" charset="0"/>
              </a:rPr>
              <a:t>&gt;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0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Rendering a 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Component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cs typeface="Times New Roman" pitchFamily="18" charset="0"/>
              </a:rPr>
              <a:t>ReactDOM.render</a:t>
            </a:r>
            <a:r>
              <a:rPr lang="en-US" sz="1600" dirty="0" smtClean="0">
                <a:cs typeface="Times New Roman" pitchFamily="18" charset="0"/>
              </a:rPr>
              <a:t>(&lt;Student /&gt;, </a:t>
            </a:r>
            <a:r>
              <a:rPr lang="en-US" sz="1600" dirty="0" err="1" smtClean="0">
                <a:cs typeface="Times New Roman" pitchFamily="18" charset="0"/>
              </a:rPr>
              <a:t>document.getElementById</a:t>
            </a:r>
            <a:r>
              <a:rPr lang="en-US" sz="1600" dirty="0" smtClean="0">
                <a:cs typeface="Times New Roman" pitchFamily="18" charset="0"/>
              </a:rPr>
              <a:t>(“root”));</a:t>
            </a:r>
          </a:p>
          <a:p>
            <a:pPr marL="0" indent="0">
              <a:buNone/>
            </a:pPr>
            <a:r>
              <a:rPr lang="en-US" sz="1600" dirty="0" err="1">
                <a:cs typeface="Times New Roman" pitchFamily="18" charset="0"/>
              </a:rPr>
              <a:t>ReactDOM.render</a:t>
            </a:r>
            <a:r>
              <a:rPr lang="en-US" sz="1600" dirty="0" smtClean="0">
                <a:cs typeface="Times New Roman" pitchFamily="18" charset="0"/>
              </a:rPr>
              <a:t>(&lt;Student  name=“Rahul”/&gt;, </a:t>
            </a:r>
            <a:r>
              <a:rPr lang="en-US" sz="1600" dirty="0" err="1">
                <a:cs typeface="Times New Roman" pitchFamily="18" charset="0"/>
              </a:rPr>
              <a:t>document.getElementById</a:t>
            </a:r>
            <a:r>
              <a:rPr lang="en-US" sz="1600" dirty="0">
                <a:cs typeface="Times New Roman" pitchFamily="18" charset="0"/>
              </a:rPr>
              <a:t>(“root</a:t>
            </a:r>
            <a:r>
              <a:rPr lang="en-US" sz="1600" dirty="0" smtClean="0">
                <a:cs typeface="Times New Roman" pitchFamily="18" charset="0"/>
              </a:rPr>
              <a:t>”));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Student(props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return </a:t>
            </a:r>
            <a:r>
              <a:rPr lang="en-US" sz="1600" dirty="0">
                <a:cs typeface="Times New Roman" pitchFamily="18" charset="0"/>
              </a:rPr>
              <a:t>&lt;h1&gt;Hello {props.name}&lt;/h1&gt;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ReactDOM.render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smtClean="0">
                <a:cs typeface="Times New Roman" pitchFamily="18" charset="0"/>
              </a:rPr>
              <a:t>&lt;Student </a:t>
            </a:r>
            <a:r>
              <a:rPr lang="en-US" sz="1600" dirty="0">
                <a:cs typeface="Times New Roman" pitchFamily="18" charset="0"/>
              </a:rPr>
              <a:t>name</a:t>
            </a:r>
            <a:r>
              <a:rPr lang="en-US" sz="1600" dirty="0" smtClean="0">
                <a:cs typeface="Times New Roman" pitchFamily="18" charset="0"/>
              </a:rPr>
              <a:t>=“Rahul”/&gt;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(“root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”));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When React sees an element representing a user-defined component, it passes JSX attributes to this component as a single object. We call this object “props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41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Composing Components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Components can refer to other components in their output. This lets us use the same component abstraction for any level of detail.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Ex:-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(){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return </a:t>
            </a:r>
            <a:r>
              <a:rPr lang="en-US" sz="1400" dirty="0">
                <a:cs typeface="Times New Roman" pitchFamily="18" charset="0"/>
              </a:rPr>
              <a:t>&lt;h1&gt;Hello </a:t>
            </a:r>
            <a:r>
              <a:rPr lang="en-US" sz="1400" dirty="0" smtClean="0">
                <a:cs typeface="Times New Roman" pitchFamily="18" charset="0"/>
              </a:rPr>
              <a:t>Rahul&lt;/</a:t>
            </a:r>
            <a:r>
              <a:rPr lang="en-US" sz="1400" dirty="0">
                <a:cs typeface="Times New Roman" pitchFamily="18" charset="0"/>
              </a:rPr>
              <a:t>h1&gt;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App( ){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smtClean="0">
                <a:cs typeface="Times New Roman" pitchFamily="18" charset="0"/>
              </a:rPr>
              <a:t>&lt;div&gt;</a:t>
            </a:r>
            <a:endParaRPr lang="en-US" sz="14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cs typeface="Times New Roman" pitchFamily="18" charset="0"/>
              </a:rPr>
              <a:t> </a:t>
            </a:r>
            <a:r>
              <a:rPr lang="en-US" sz="1400" dirty="0" smtClean="0">
                <a:cs typeface="Times New Roman" pitchFamily="18" charset="0"/>
              </a:rPr>
              <a:t>   </a:t>
            </a:r>
            <a:r>
              <a:rPr lang="en-US" sz="1400" dirty="0" smtClean="0">
                <a:cs typeface="Times New Roman" pitchFamily="18" charset="0"/>
              </a:rPr>
              <a:t>          </a:t>
            </a:r>
            <a:r>
              <a:rPr lang="en-US" sz="1400" dirty="0" smtClean="0">
                <a:cs typeface="Times New Roman" pitchFamily="18" charset="0"/>
              </a:rPr>
              <a:t>&lt;Student </a:t>
            </a:r>
            <a:r>
              <a:rPr lang="en-US" sz="1400" dirty="0" smtClean="0">
                <a:cs typeface="Times New Roman" pitchFamily="18" charset="0"/>
              </a:rPr>
              <a:t>/ </a:t>
            </a:r>
            <a:r>
              <a:rPr lang="en-US" sz="1400" dirty="0" smtClean="0"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cs typeface="Times New Roman" pitchFamily="18" charset="0"/>
              </a:rPr>
              <a:t>     </a:t>
            </a:r>
            <a:r>
              <a:rPr lang="en-US" sz="1400" dirty="0" smtClean="0">
                <a:cs typeface="Times New Roman" pitchFamily="18" charset="0"/>
              </a:rPr>
              <a:t>         &lt;</a:t>
            </a:r>
            <a:r>
              <a:rPr lang="en-US" sz="1400" dirty="0">
                <a:cs typeface="Times New Roman" pitchFamily="18" charset="0"/>
              </a:rPr>
              <a:t>Student </a:t>
            </a:r>
            <a:r>
              <a:rPr lang="en-US" sz="1400" dirty="0" smtClean="0">
                <a:cs typeface="Times New Roman" pitchFamily="18" charset="0"/>
              </a:rPr>
              <a:t>/ </a:t>
            </a:r>
            <a:r>
              <a:rPr lang="en-US" sz="1400" dirty="0" smtClean="0"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cs typeface="Times New Roman" pitchFamily="18" charset="0"/>
              </a:rPr>
              <a:t>     </a:t>
            </a:r>
            <a:r>
              <a:rPr lang="en-US" sz="1400" dirty="0" smtClean="0">
                <a:cs typeface="Times New Roman" pitchFamily="18" charset="0"/>
              </a:rPr>
              <a:t>        &lt;</a:t>
            </a:r>
            <a:r>
              <a:rPr lang="en-US" sz="1400" dirty="0">
                <a:cs typeface="Times New Roman" pitchFamily="18" charset="0"/>
              </a:rPr>
              <a:t>Student </a:t>
            </a:r>
            <a:r>
              <a:rPr lang="en-US" sz="1400" dirty="0" smtClean="0">
                <a:cs typeface="Times New Roman" pitchFamily="18" charset="0"/>
              </a:rPr>
              <a:t>/ &gt;</a:t>
            </a:r>
          </a:p>
          <a:p>
            <a:pPr marL="0" indent="0">
              <a:buNone/>
            </a:pPr>
            <a:r>
              <a:rPr lang="en-US" sz="1400" dirty="0">
                <a:cs typeface="Times New Roman" pitchFamily="18" charset="0"/>
              </a:rPr>
              <a:t> </a:t>
            </a:r>
            <a:r>
              <a:rPr lang="en-US" sz="1400" dirty="0" smtClean="0">
                <a:cs typeface="Times New Roman" pitchFamily="18" charset="0"/>
              </a:rPr>
              <a:t>   &lt;/div&gt;</a:t>
            </a:r>
            <a:endParaRPr lang="en-US" sz="14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    }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ReactDOM.render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smtClean="0">
                <a:cs typeface="Times New Roman" pitchFamily="18" charset="0"/>
              </a:rPr>
              <a:t>&lt;App /&gt;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(“root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”));</a:t>
            </a:r>
          </a:p>
        </p:txBody>
      </p:sp>
    </p:spTree>
    <p:extLst>
      <p:ext uri="{BB962C8B-B14F-4D97-AF65-F5344CB8AC3E}">
        <p14:creationId xmlns:p14="http://schemas.microsoft.com/office/powerpoint/2010/main" val="119213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Class Component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 functional components if you are writing a presentational component which doesn’t have its own state or needs to access a lifecycle hook.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cannot use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setState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in your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component because Functional Components are plain JavaScript functions,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class Components if you need state or need to access lifecycle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hook because all lifecycle hooks are coming from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React.Component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which you extend from in class components.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574</Words>
  <Application>Microsoft Office PowerPoint</Application>
  <PresentationFormat>On-screen Show (16:9)</PresentationFormat>
  <Paragraphs>83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Components</vt:lpstr>
      <vt:lpstr>Function Components</vt:lpstr>
      <vt:lpstr>Function Components</vt:lpstr>
      <vt:lpstr>Class Component</vt:lpstr>
      <vt:lpstr>Rendering a Component</vt:lpstr>
      <vt:lpstr>Composing Components</vt:lpstr>
      <vt:lpstr>Functional vs Class Component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</dc:title>
  <dc:creator>RK</dc:creator>
  <cp:lastModifiedBy>RK</cp:lastModifiedBy>
  <cp:revision>43</cp:revision>
  <dcterms:created xsi:type="dcterms:W3CDTF">2006-08-16T00:00:00Z</dcterms:created>
  <dcterms:modified xsi:type="dcterms:W3CDTF">2019-02-16T18:26:05Z</dcterms:modified>
</cp:coreProperties>
</file>