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React sees an element representing a user-defined component, it passes JSX attributes to this component as a single object. We call this object “props”.</a:t>
            </a:r>
          </a:p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function Student(props</a:t>
            </a:r>
            <a:r>
              <a:rPr lang="en-US" sz="1600" dirty="0"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</a:t>
            </a:r>
            <a:r>
              <a:rPr lang="en-US" sz="1600" dirty="0" smtClean="0">
                <a:cs typeface="Times New Roman" pitchFamily="18" charset="0"/>
              </a:rPr>
              <a:t>return ( &lt;div&gt;</a:t>
            </a:r>
          </a:p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	&lt;</a:t>
            </a:r>
            <a:r>
              <a:rPr lang="en-US" sz="1600" dirty="0">
                <a:cs typeface="Times New Roman" pitchFamily="18" charset="0"/>
              </a:rPr>
              <a:t>h1&gt;Hello, {props.name}&lt;/h1</a:t>
            </a:r>
            <a:r>
              <a:rPr lang="en-US" sz="1600" dirty="0" smtClean="0">
                <a:cs typeface="Times New Roman" pitchFamily="18" charset="0"/>
              </a:rPr>
              <a:t>&gt;;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	&lt;</a:t>
            </a:r>
            <a:r>
              <a:rPr lang="en-US" sz="1600" dirty="0" smtClean="0">
                <a:cs typeface="Times New Roman" pitchFamily="18" charset="0"/>
              </a:rPr>
              <a:t>h2&gt;Your Roll: </a:t>
            </a:r>
            <a:r>
              <a:rPr lang="en-US" sz="1600" dirty="0">
                <a:cs typeface="Times New Roman" pitchFamily="18" charset="0"/>
              </a:rPr>
              <a:t>{</a:t>
            </a:r>
            <a:r>
              <a:rPr lang="en-US" sz="1600" dirty="0" err="1" smtClean="0">
                <a:cs typeface="Times New Roman" pitchFamily="18" charset="0"/>
              </a:rPr>
              <a:t>props.roll</a:t>
            </a:r>
            <a:r>
              <a:rPr lang="en-US" sz="1600" dirty="0" smtClean="0">
                <a:cs typeface="Times New Roman" pitchFamily="18" charset="0"/>
              </a:rPr>
              <a:t>}&lt;/h2&gt;;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                &lt;/div&gt; );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 err="1" smtClean="0">
                <a:cs typeface="Times New Roman" pitchFamily="18" charset="0"/>
              </a:rPr>
              <a:t>ReactDOM.render</a:t>
            </a:r>
            <a:r>
              <a:rPr lang="en-IN" sz="1600" dirty="0" smtClean="0">
                <a:cs typeface="Times New Roman" pitchFamily="18" charset="0"/>
              </a:rPr>
              <a:t>(  </a:t>
            </a:r>
            <a:r>
              <a:rPr lang="en-IN" sz="1600" dirty="0">
                <a:cs typeface="Times New Roman" pitchFamily="18" charset="0"/>
              </a:rPr>
              <a:t>&lt;Student name</a:t>
            </a:r>
            <a:r>
              <a:rPr lang="en-IN" sz="1600" dirty="0" smtClean="0">
                <a:cs typeface="Times New Roman" pitchFamily="18" charset="0"/>
              </a:rPr>
              <a:t>=“Rahul" roll=“101” /&gt;,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('root</a:t>
            </a:r>
            <a:r>
              <a:rPr lang="en-IN" sz="1600" dirty="0" smtClean="0">
                <a:cs typeface="Times New Roman" pitchFamily="18" charset="0"/>
              </a:rPr>
              <a:t>') );</a:t>
            </a:r>
          </a:p>
          <a:p>
            <a:pPr marL="0" indent="0">
              <a:buNone/>
            </a:pPr>
            <a:r>
              <a:rPr lang="en-IN" sz="1600" dirty="0" err="1">
                <a:cs typeface="Times New Roman" pitchFamily="18" charset="0"/>
              </a:rPr>
              <a:t>ReactDOM.render</a:t>
            </a:r>
            <a:r>
              <a:rPr lang="en-IN" sz="1600" dirty="0">
                <a:cs typeface="Times New Roman" pitchFamily="18" charset="0"/>
              </a:rPr>
              <a:t>(  &lt;Student name</a:t>
            </a:r>
            <a:r>
              <a:rPr lang="en-IN" sz="1600" dirty="0" smtClean="0">
                <a:cs typeface="Times New Roman" pitchFamily="18" charset="0"/>
              </a:rPr>
              <a:t>={“Rahul“} </a:t>
            </a:r>
            <a:r>
              <a:rPr lang="en-IN" sz="1600" dirty="0">
                <a:cs typeface="Times New Roman" pitchFamily="18" charset="0"/>
              </a:rPr>
              <a:t>roll=“101” /&gt;,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('root') </a:t>
            </a:r>
            <a:r>
              <a:rPr lang="en-IN" sz="1600" dirty="0" smtClean="0"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 err="1" smtClean="0">
                <a:cs typeface="Times New Roman" pitchFamily="18" charset="0"/>
              </a:rPr>
              <a:t>ReactDOM.render</a:t>
            </a:r>
            <a:r>
              <a:rPr lang="en-IN" sz="1600" dirty="0">
                <a:cs typeface="Times New Roman" pitchFamily="18" charset="0"/>
              </a:rPr>
              <a:t>(  &lt;Student name=“Rahul" roll</a:t>
            </a:r>
            <a:r>
              <a:rPr lang="en-IN" sz="1600" dirty="0" smtClean="0">
                <a:cs typeface="Times New Roman" pitchFamily="18" charset="0"/>
              </a:rPr>
              <a:t>={100+1} </a:t>
            </a:r>
            <a:r>
              <a:rPr lang="en-IN" sz="1600" dirty="0">
                <a:cs typeface="Times New Roman" pitchFamily="18" charset="0"/>
              </a:rPr>
              <a:t>/&gt;,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('root') );</a:t>
            </a:r>
          </a:p>
          <a:p>
            <a:pPr marL="0" indent="0">
              <a:buNone/>
            </a:pPr>
            <a:endParaRPr lang="en-IN" sz="1600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248150"/>
            <a:ext cx="274947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JavaScript Expression as Props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4121071" y="4095750"/>
            <a:ext cx="679529" cy="321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4629150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you pass no value for a prop, it defaults to true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cs typeface="Times New Roman" pitchFamily="18" charset="0"/>
              </a:rPr>
              <a:t>class Student </a:t>
            </a:r>
            <a:r>
              <a:rPr lang="en-US" sz="1600" dirty="0">
                <a:cs typeface="Times New Roman" pitchFamily="18" charset="0"/>
              </a:rPr>
              <a:t>extends </a:t>
            </a:r>
            <a:r>
              <a:rPr lang="en-US" sz="1600" dirty="0" err="1">
                <a:cs typeface="Times New Roman" pitchFamily="18" charset="0"/>
              </a:rPr>
              <a:t>React.Component</a:t>
            </a:r>
            <a:r>
              <a:rPr lang="en-US" sz="1600" dirty="0"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render() {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return ( &lt;div&gt;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	&lt;h1&gt;Hello, </a:t>
            </a:r>
            <a:r>
              <a:rPr lang="en-US" sz="1600" dirty="0" smtClean="0">
                <a:cs typeface="Times New Roman" pitchFamily="18" charset="0"/>
              </a:rPr>
              <a:t>{this.props.name</a:t>
            </a:r>
            <a:r>
              <a:rPr lang="en-US" sz="1600" dirty="0">
                <a:cs typeface="Times New Roman" pitchFamily="18" charset="0"/>
              </a:rPr>
              <a:t>}&lt;/h1&gt;;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	&lt;h2&gt;Your Roll: </a:t>
            </a:r>
            <a:r>
              <a:rPr lang="en-US" sz="1600" dirty="0" smtClean="0">
                <a:cs typeface="Times New Roman" pitchFamily="18" charset="0"/>
              </a:rPr>
              <a:t>{</a:t>
            </a:r>
            <a:r>
              <a:rPr lang="en-US" sz="1600" dirty="0" err="1" smtClean="0">
                <a:cs typeface="Times New Roman" pitchFamily="18" charset="0"/>
              </a:rPr>
              <a:t>this.props.roll</a:t>
            </a:r>
            <a:r>
              <a:rPr lang="en-US" sz="1600" dirty="0">
                <a:cs typeface="Times New Roman" pitchFamily="18" charset="0"/>
              </a:rPr>
              <a:t>}&lt;/h2&gt;;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              </a:t>
            </a:r>
            <a:r>
              <a:rPr lang="en-US" sz="1600" dirty="0" smtClean="0">
                <a:cs typeface="Times New Roman" pitchFamily="18" charset="0"/>
              </a:rPr>
              <a:t>  </a:t>
            </a:r>
            <a:r>
              <a:rPr lang="en-US" sz="1600" dirty="0">
                <a:cs typeface="Times New Roman" pitchFamily="18" charset="0"/>
              </a:rPr>
              <a:t>&lt;/div&gt; );</a:t>
            </a:r>
            <a:r>
              <a:rPr lang="en-US" sz="1600" dirty="0" smtClean="0"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smtClean="0">
                <a:cs typeface="Times New Roman" pitchFamily="18" charset="0"/>
              </a:rPr>
              <a:t>      }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cs typeface="Times New Roman" pitchFamily="18" charset="0"/>
              </a:rPr>
              <a:t>}</a:t>
            </a:r>
            <a:endParaRPr lang="en-IN" sz="1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cs typeface="Times New Roman" pitchFamily="18" charset="0"/>
              </a:rPr>
              <a:t>ReactDOM.render</a:t>
            </a:r>
            <a:r>
              <a:rPr lang="en-IN" sz="1600" dirty="0" smtClean="0">
                <a:cs typeface="Times New Roman" pitchFamily="18" charset="0"/>
              </a:rPr>
              <a:t>(  </a:t>
            </a:r>
            <a:r>
              <a:rPr lang="en-IN" sz="1600" dirty="0">
                <a:cs typeface="Times New Roman" pitchFamily="18" charset="0"/>
              </a:rPr>
              <a:t>&lt;Student name</a:t>
            </a:r>
            <a:r>
              <a:rPr lang="en-IN" sz="1600" dirty="0" smtClean="0">
                <a:cs typeface="Times New Roman" pitchFamily="18" charset="0"/>
              </a:rPr>
              <a:t>=“Rahul" roll=“101” /&gt;,  </a:t>
            </a:r>
            <a:r>
              <a:rPr lang="en-IN" sz="1600" dirty="0" err="1">
                <a:cs typeface="Times New Roman" pitchFamily="18" charset="0"/>
              </a:rPr>
              <a:t>document.getElementById</a:t>
            </a:r>
            <a:r>
              <a:rPr lang="en-IN" sz="1600" dirty="0">
                <a:cs typeface="Times New Roman" pitchFamily="18" charset="0"/>
              </a:rPr>
              <a:t>('root</a:t>
            </a:r>
            <a:r>
              <a:rPr lang="en-IN" sz="1600" dirty="0" smtClean="0">
                <a:cs typeface="Times New Roman" pitchFamily="18" charset="0"/>
              </a:rPr>
              <a:t>') );</a:t>
            </a:r>
            <a:endParaRPr lang="en-I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declare a component as a function or a class, it must never modify its own props.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React components must act like pure functions with respect to their props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Pure Function</a:t>
            </a: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sum(a, b)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return a + b;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Impure Function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function withdraw(account, amount)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account.total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cs typeface="Times New Roman" pitchFamily="18" charset="0"/>
              </a:rPr>
              <a:t>-=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amount;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387084"/>
            <a:ext cx="209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Props are Read-Only</a:t>
            </a:r>
          </a:p>
        </p:txBody>
      </p:sp>
    </p:spTree>
    <p:extLst>
      <p:ext uri="{BB962C8B-B14F-4D97-AF65-F5344CB8AC3E}">
        <p14:creationId xmlns:p14="http://schemas.microsoft.com/office/powerpoint/2010/main" val="389566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Typechecking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PropTypes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install prop-types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typechecking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 the props for a component, you can assign the special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propTypes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from 'prop-types';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Student.propTypes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name: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PropTypes.string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 –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 invalid value is provided for a prop, a warning will be shown in the JavaScript console.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performance reasons,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propTypes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only checked in development mode.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Typechecking</a:t>
            </a:r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PropTypes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PropTypes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exports a range of validators that can be used to make sure the data you receive is valid.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optionalArray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PropTypes.array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optionalBool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PropTypes.bool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optionalFunc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PropTypes.func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optionalObject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PropTypes.object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optionalString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PropTypes.string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optionalSymbol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PropTypes.symbol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206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PropTypes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from 'prop-types';</a:t>
            </a: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Student.propTypes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 {</a:t>
            </a:r>
          </a:p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 name: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PropTypes.string.isRequired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Default Prop Values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define default values for your props by assigning to the special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defaultProps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property.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Student.defaultProps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name: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'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Children in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JSX expressions that contain both an opening tag and a closing tag, the content between those tags is passed as a special prop: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props.children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400" dirty="0" smtClean="0">
                <a:cs typeface="Times New Roman" pitchFamily="18" charset="0"/>
              </a:rPr>
              <a:t>&lt;Student&gt;I am child&lt;/Student&gt;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cs typeface="Times New Roman" pitchFamily="18" charset="0"/>
              </a:rPr>
              <a:t>props.children</a:t>
            </a:r>
            <a:r>
              <a:rPr lang="en-US" sz="2400" dirty="0" smtClean="0">
                <a:cs typeface="Times New Roman" pitchFamily="18" charset="0"/>
              </a:rPr>
              <a:t> 	// I am child</a:t>
            </a:r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355</Words>
  <Application>Microsoft Office PowerPoint</Application>
  <PresentationFormat>On-screen Show (16:9)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Props</vt:lpstr>
      <vt:lpstr>Props</vt:lpstr>
      <vt:lpstr>Props</vt:lpstr>
      <vt:lpstr>Typechecking With PropTypes</vt:lpstr>
      <vt:lpstr>Typechecking With PropTypes</vt:lpstr>
      <vt:lpstr>Required</vt:lpstr>
      <vt:lpstr>Default Prop Values</vt:lpstr>
      <vt:lpstr>Children in JSX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</dc:title>
  <dc:creator>RK</dc:creator>
  <cp:lastModifiedBy>RK</cp:lastModifiedBy>
  <cp:revision>9</cp:revision>
  <dcterms:created xsi:type="dcterms:W3CDTF">2006-08-16T00:00:00Z</dcterms:created>
  <dcterms:modified xsi:type="dcterms:W3CDTF">2019-03-02T15:12:55Z</dcterms:modified>
</cp:coreProperties>
</file>