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State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 is similar to props, but it is private and fully controlled by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component. We can create state only in class component. It is possible to update the state/Modify the state.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way to initialize state in React Component 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Directly inside class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Inside the constructor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4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Directly inside 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IN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smtClean="0"/>
              <a:t>Student </a:t>
            </a:r>
            <a:r>
              <a:rPr lang="en-IN" sz="1600" dirty="0"/>
              <a:t>extends </a:t>
            </a:r>
            <a:r>
              <a:rPr lang="en-IN" sz="1600" dirty="0" smtClean="0"/>
              <a:t>Component </a:t>
            </a: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 smtClean="0"/>
              <a:t>  // States  - Here it is a class property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state </a:t>
            </a:r>
            <a:r>
              <a:rPr lang="en-IN" sz="1600" dirty="0">
                <a:solidFill>
                  <a:srgbClr val="FF0000"/>
                </a:solidFill>
              </a:rPr>
              <a:t>=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    </a:t>
            </a:r>
            <a:r>
              <a:rPr lang="en-IN" sz="1600" dirty="0" smtClean="0">
                <a:solidFill>
                  <a:srgbClr val="FF0000"/>
                </a:solidFill>
              </a:rPr>
              <a:t>name: “Rahul”,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prop1: this.props.prop1</a:t>
            </a:r>
            <a:endParaRPr lang="en-IN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  </a:t>
            </a:r>
            <a:r>
              <a:rPr lang="en-IN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600" dirty="0" smtClean="0"/>
              <a:t>  </a:t>
            </a:r>
            <a:r>
              <a:rPr lang="en-IN" sz="1600" dirty="0"/>
              <a:t>render() {</a:t>
            </a:r>
          </a:p>
          <a:p>
            <a:pPr marL="0" indent="0">
              <a:buNone/>
            </a:pPr>
            <a:r>
              <a:rPr lang="en-US" sz="1600" dirty="0" smtClean="0"/>
              <a:t>          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  }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Note - </a:t>
            </a:r>
            <a:endParaRPr lang="en-IN" sz="1600" dirty="0" smtClean="0"/>
          </a:p>
          <a:p>
            <a:pPr marL="0" indent="0">
              <a:buNone/>
            </a:pPr>
            <a:r>
              <a:rPr lang="en-US" sz="1600" dirty="0"/>
              <a:t>The state property is </a:t>
            </a:r>
            <a:r>
              <a:rPr lang="en-US" sz="1600" dirty="0" smtClean="0"/>
              <a:t>referred </a:t>
            </a:r>
            <a:r>
              <a:rPr lang="en-US" sz="1600" dirty="0"/>
              <a:t>as </a:t>
            </a:r>
            <a:r>
              <a:rPr lang="en-US" sz="1600" dirty="0" smtClean="0"/>
              <a:t>state.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This </a:t>
            </a:r>
            <a:r>
              <a:rPr lang="en-US" sz="1600" dirty="0"/>
              <a:t>is a class instance </a:t>
            </a:r>
            <a:r>
              <a:rPr lang="en-US" sz="1600" dirty="0" smtClean="0"/>
              <a:t>property.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649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Inside the Constructor</a:t>
            </a:r>
            <a:endParaRPr lang="en-IN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8493"/>
            <a:ext cx="45720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smtClean="0"/>
              <a:t>Student </a:t>
            </a:r>
            <a:r>
              <a:rPr lang="en-IN" sz="1600" dirty="0"/>
              <a:t>extends Component {</a:t>
            </a:r>
          </a:p>
          <a:p>
            <a:pPr marL="0" indent="0">
              <a:buNone/>
            </a:pPr>
            <a:r>
              <a:rPr lang="en-IN" sz="1600" dirty="0"/>
              <a:t>  constructor(props) {</a:t>
            </a:r>
          </a:p>
          <a:p>
            <a:pPr marL="0" indent="0">
              <a:buNone/>
            </a:pPr>
            <a:r>
              <a:rPr lang="en-IN" sz="1600" dirty="0"/>
              <a:t>    // It is required to call the parent </a:t>
            </a:r>
            <a:r>
              <a:rPr lang="en-IN" sz="1600" dirty="0" smtClean="0"/>
              <a:t>class </a:t>
            </a:r>
            <a:r>
              <a:rPr lang="en-IN" sz="1600" dirty="0"/>
              <a:t>constructor</a:t>
            </a:r>
          </a:p>
          <a:p>
            <a:pPr marL="0" indent="0">
              <a:buNone/>
            </a:pPr>
            <a:r>
              <a:rPr lang="en-IN" sz="1600" dirty="0"/>
              <a:t>    super(props);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// States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dirty="0" err="1">
                <a:solidFill>
                  <a:srgbClr val="FF0000"/>
                </a:solidFill>
              </a:rPr>
              <a:t>this.state</a:t>
            </a:r>
            <a:r>
              <a:rPr lang="en-IN" sz="1600" dirty="0">
                <a:solidFill>
                  <a:srgbClr val="FF0000"/>
                </a:solidFill>
              </a:rPr>
              <a:t> =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      </a:t>
            </a:r>
            <a:r>
              <a:rPr lang="en-IN" sz="1600" dirty="0" smtClean="0">
                <a:solidFill>
                  <a:srgbClr val="FF0000"/>
                </a:solidFill>
              </a:rPr>
              <a:t>name: “Rahul”,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prop1: this.props.prop1</a:t>
            </a:r>
            <a:endParaRPr lang="en-IN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    </a:t>
            </a:r>
            <a:r>
              <a:rPr lang="en-IN" sz="1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  </a:t>
            </a:r>
            <a:r>
              <a:rPr lang="en-IN" sz="1600" dirty="0" smtClean="0">
                <a:solidFill>
                  <a:srgbClr val="FF0000"/>
                </a:solidFill>
              </a:rPr>
              <a:t>}</a:t>
            </a:r>
            <a:endParaRPr lang="en-I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600" dirty="0"/>
              <a:t>  render() </a:t>
            </a:r>
            <a:r>
              <a:rPr lang="en-IN" sz="1600" dirty="0" smtClean="0"/>
              <a:t>{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819150"/>
            <a:ext cx="40386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When the component class is created, the constructor is the first method called, so it’s the right place 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 state.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instance has already been created in memory, so you can use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to set properties on 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When we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write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constructor,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make sure to call the parent class’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constructor by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super(props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you call super with props. React will make props available across the component through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this.props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4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246</Words>
  <Application>Microsoft Office PowerPoint</Application>
  <PresentationFormat>On-screen Show (16:9)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State</vt:lpstr>
      <vt:lpstr>Directly inside class</vt:lpstr>
      <vt:lpstr>Inside the Constructor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</dc:title>
  <dc:creator>RK</dc:creator>
  <cp:lastModifiedBy>RK</cp:lastModifiedBy>
  <cp:revision>23</cp:revision>
  <dcterms:created xsi:type="dcterms:W3CDTF">2006-08-16T00:00:00Z</dcterms:created>
  <dcterms:modified xsi:type="dcterms:W3CDTF">2019-02-18T15:13:40Z</dcterms:modified>
</cp:coreProperties>
</file>