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Passing Arguments to Event Handlers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Arrow Function</a:t>
            </a:r>
            <a:endParaRPr lang="en-IN" sz="16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/>
              <a:t>       &lt;</a:t>
            </a:r>
            <a:r>
              <a:rPr lang="en-IN" sz="1600" dirty="0"/>
              <a:t>button </a:t>
            </a:r>
            <a:r>
              <a:rPr lang="en-IN" sz="1600" dirty="0" err="1"/>
              <a:t>onClick</a:t>
            </a:r>
            <a:r>
              <a:rPr lang="en-IN" sz="1600" dirty="0"/>
              <a:t>={(e) =&gt; </a:t>
            </a:r>
            <a:r>
              <a:rPr lang="en-IN" sz="1600" dirty="0" err="1" smtClean="0"/>
              <a:t>this.handleClick</a:t>
            </a:r>
            <a:r>
              <a:rPr lang="en-IN" sz="1600" dirty="0" smtClean="0"/>
              <a:t>(id</a:t>
            </a:r>
            <a:r>
              <a:rPr lang="en-IN" sz="1600" dirty="0"/>
              <a:t>, e)}&gt;</a:t>
            </a:r>
            <a:r>
              <a:rPr lang="en-IN" sz="1600" dirty="0" smtClean="0"/>
              <a:t>Delete&lt;/</a:t>
            </a:r>
            <a:r>
              <a:rPr lang="en-IN" sz="1600" dirty="0"/>
              <a:t>button&gt;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Bind Method</a:t>
            </a:r>
            <a:endParaRPr lang="en-IN" sz="16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/>
              <a:t>        &lt;</a:t>
            </a:r>
            <a:r>
              <a:rPr lang="en-IN" sz="1600" dirty="0"/>
              <a:t>button </a:t>
            </a:r>
            <a:r>
              <a:rPr lang="en-IN" sz="1600" dirty="0" err="1"/>
              <a:t>onClick</a:t>
            </a:r>
            <a:r>
              <a:rPr lang="en-IN" sz="1600" dirty="0"/>
              <a:t>={</a:t>
            </a:r>
            <a:r>
              <a:rPr lang="en-IN" sz="1600" dirty="0" err="1" smtClean="0"/>
              <a:t>this.handleClick.bind</a:t>
            </a:r>
            <a:r>
              <a:rPr lang="en-IN" sz="1600" dirty="0" smtClean="0"/>
              <a:t>(this</a:t>
            </a:r>
            <a:r>
              <a:rPr lang="en-IN" sz="1600" dirty="0"/>
              <a:t>, id)}&gt;</a:t>
            </a:r>
            <a:r>
              <a:rPr lang="en-IN" sz="1600" dirty="0" smtClean="0"/>
              <a:t>Delete&lt;/</a:t>
            </a:r>
            <a:r>
              <a:rPr lang="en-IN" sz="1600" dirty="0"/>
              <a:t>button</a:t>
            </a:r>
            <a:r>
              <a:rPr lang="en-IN" sz="1600" dirty="0" smtClean="0"/>
              <a:t>&gt;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Note:- </a:t>
            </a:r>
            <a:endParaRPr lang="en-US" sz="16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 both cases, the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argument representing the React event will be passed as a second argument after the ID.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arrow function, we have to pass it explicitly, but with bind any further arguments are automatically forwarded.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9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84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Passing Arguments to Event Handlers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Passing Arguments to Event Handlers</dc:title>
  <dc:creator>RK</dc:creator>
  <cp:lastModifiedBy>RK</cp:lastModifiedBy>
  <cp:revision>6</cp:revision>
  <dcterms:created xsi:type="dcterms:W3CDTF">2006-08-16T00:00:00Z</dcterms:created>
  <dcterms:modified xsi:type="dcterms:W3CDTF">2019-02-19T16:22:06Z</dcterms:modified>
</cp:coreProperties>
</file>