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7" y="-2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Conditional Rendering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3678"/>
            <a:ext cx="8229600" cy="4004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Conditional rendering in React works the same way conditions work in JavaScript.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JavaScript operators like if or the conditional (ternary) operator to create elements representing the current state, and let React update the UI to match them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and if-else statements don't work inside JSX. This is because JSX is just syntactic sugar for function calls and object construction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div id={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(condition) { '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 }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}&gt;Hello&lt;/div&gt;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React.createElement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("div", {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id: if (condition) { '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 }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}, "Hello");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01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if Statement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if(true){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return something;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4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Inline if with Logical &amp;&amp; Operator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You may embed any expressions in JSX by wrapping them in curly braces. This includes the JavaScript logical &amp;&amp; operator.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24825"/>
              </p:ext>
            </p:extLst>
          </p:nvPr>
        </p:nvGraphicFramePr>
        <p:xfrm>
          <a:off x="609600" y="1657350"/>
          <a:ext cx="373380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600"/>
                <a:gridCol w="1244600"/>
                <a:gridCol w="1244600"/>
              </a:tblGrid>
              <a:tr h="23948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1</a:t>
                      </a:r>
                      <a:r>
                        <a:rPr lang="en-IN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&amp;&amp; 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2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" y="4138196"/>
            <a:ext cx="510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true &amp;&amp; expresion1 &amp;&amp; expression2 = expression2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65484"/>
              </p:ext>
            </p:extLst>
          </p:nvPr>
        </p:nvGraphicFramePr>
        <p:xfrm>
          <a:off x="609600" y="3333750"/>
          <a:ext cx="373380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600"/>
                <a:gridCol w="1244600"/>
                <a:gridCol w="1244600"/>
              </a:tblGrid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0" y="1504950"/>
            <a:ext cx="449580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Ex:- purchase &amp;&amp; &lt;Payment /&gt;</a:t>
            </a:r>
          </a:p>
          <a:p>
            <a:r>
              <a:rPr lang="en-US" dirty="0"/>
              <a:t>If </a:t>
            </a:r>
            <a:r>
              <a:rPr lang="en-US" i="1" dirty="0"/>
              <a:t>purchase</a:t>
            </a:r>
            <a:r>
              <a:rPr lang="en-US" dirty="0"/>
              <a:t> evaluates to </a:t>
            </a:r>
            <a:r>
              <a:rPr lang="en-US" i="1" dirty="0"/>
              <a:t>true</a:t>
            </a:r>
            <a:r>
              <a:rPr lang="en-US" dirty="0"/>
              <a:t>, the &lt;</a:t>
            </a:r>
            <a:r>
              <a:rPr lang="en-US" dirty="0" smtClean="0"/>
              <a:t>Payment /&gt; component </a:t>
            </a:r>
            <a:r>
              <a:rPr lang="en-US" dirty="0"/>
              <a:t>will be </a:t>
            </a:r>
            <a:r>
              <a:rPr lang="en-US" dirty="0" smtClean="0"/>
              <a:t>return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3172420"/>
            <a:ext cx="411480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Ex:- purchase &amp;&amp; &lt;Payment /&gt;</a:t>
            </a:r>
          </a:p>
          <a:p>
            <a:r>
              <a:rPr lang="en-US" dirty="0"/>
              <a:t>If </a:t>
            </a:r>
            <a:r>
              <a:rPr lang="en-US" i="1" dirty="0"/>
              <a:t>purchase</a:t>
            </a:r>
            <a:r>
              <a:rPr lang="en-US" dirty="0"/>
              <a:t> evaluates to </a:t>
            </a:r>
            <a:r>
              <a:rPr lang="en-US" i="1" dirty="0" smtClean="0"/>
              <a:t>false</a:t>
            </a:r>
            <a:r>
              <a:rPr lang="en-US" dirty="0" smtClean="0"/>
              <a:t>, </a:t>
            </a:r>
            <a:r>
              <a:rPr lang="en-US" dirty="0"/>
              <a:t>the &lt;</a:t>
            </a:r>
            <a:r>
              <a:rPr lang="en-US" dirty="0" smtClean="0"/>
              <a:t>Payment /&gt; component </a:t>
            </a:r>
            <a:r>
              <a:rPr lang="en-US" dirty="0"/>
              <a:t>will be </a:t>
            </a:r>
            <a:r>
              <a:rPr lang="en-US" dirty="0" smtClean="0"/>
              <a:t>ignored</a:t>
            </a:r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648200" y="2428280"/>
            <a:ext cx="0" cy="10578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343400" y="348615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343400" y="38671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66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if else Statement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if(true){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return something_1;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 else 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return something_2;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96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Inline if-else with Conditional Operator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 -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Condition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Expression_1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Expression_2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the condition is true it will return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expression_1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else it will return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expression_2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96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IIFE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return (</a:t>
            </a:r>
          </a:p>
          <a:p>
            <a:pPr marL="0" indent="0">
              <a:buNone/>
            </a:pPr>
            <a:r>
              <a:rPr lang="en-IN" sz="2000" dirty="0"/>
              <a:t>      &lt;div&gt;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	{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(</a:t>
            </a:r>
            <a:r>
              <a:rPr lang="en-IN" sz="2000" dirty="0" smtClean="0"/>
              <a:t>  </a:t>
            </a:r>
            <a:r>
              <a:rPr lang="en-IN" sz="2000" dirty="0" smtClean="0">
                <a:solidFill>
                  <a:srgbClr val="7030A0"/>
                </a:solidFill>
              </a:rPr>
              <a:t>()</a:t>
            </a:r>
            <a:r>
              <a:rPr lang="en-IN" sz="2000" dirty="0" smtClean="0"/>
              <a:t> </a:t>
            </a:r>
            <a:r>
              <a:rPr lang="en-IN" sz="2000" dirty="0"/>
              <a:t>=&gt; </a:t>
            </a:r>
            <a:r>
              <a:rPr lang="en-IN" sz="2000" dirty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endParaRPr lang="en-IN" sz="2000" dirty="0" smtClean="0"/>
          </a:p>
          <a:p>
            <a:pPr marL="0" indent="0">
              <a:buNone/>
            </a:pPr>
            <a:r>
              <a:rPr lang="en-US" sz="2000" dirty="0" smtClean="0"/>
              <a:t>			// Your Code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</a:t>
            </a:r>
            <a:r>
              <a:rPr lang="en-IN" sz="2000" dirty="0" smtClean="0"/>
              <a:t>		</a:t>
            </a:r>
            <a:r>
              <a:rPr lang="en-IN" sz="2000" dirty="0" smtClean="0">
                <a:solidFill>
                  <a:srgbClr val="00B050"/>
                </a:solidFill>
              </a:rPr>
              <a:t>} </a:t>
            </a:r>
            <a:r>
              <a:rPr lang="en-IN" sz="2000" dirty="0" smtClean="0"/>
              <a:t>  </a:t>
            </a:r>
            <a:r>
              <a:rPr lang="en-IN" sz="2000" dirty="0" smtClean="0">
                <a:solidFill>
                  <a:srgbClr val="FF0000"/>
                </a:solidFill>
              </a:rPr>
              <a:t>) </a:t>
            </a:r>
            <a:r>
              <a:rPr lang="en-IN" sz="2000" dirty="0" smtClean="0"/>
              <a:t>  </a:t>
            </a:r>
            <a:r>
              <a:rPr lang="en-IN" sz="2000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}      </a:t>
            </a:r>
          </a:p>
          <a:p>
            <a:pPr marL="0" indent="0">
              <a:buNone/>
            </a:pPr>
            <a:r>
              <a:rPr lang="en-IN" sz="2000" dirty="0" smtClean="0"/>
              <a:t>    &lt;/</a:t>
            </a:r>
            <a:r>
              <a:rPr lang="en-IN" sz="2000" dirty="0"/>
              <a:t>div</a:t>
            </a:r>
            <a:r>
              <a:rPr lang="en-IN" sz="2000" dirty="0" smtClean="0"/>
              <a:t>&gt; </a:t>
            </a:r>
          </a:p>
          <a:p>
            <a:pPr marL="0" indent="0">
              <a:buNone/>
            </a:pPr>
            <a:r>
              <a:rPr lang="en-IN" sz="2000" dirty="0" smtClean="0"/>
              <a:t>);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4267200" y="99042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 React, </a:t>
            </a:r>
            <a:r>
              <a:rPr lang="en-US" dirty="0" smtClean="0"/>
              <a:t>we </a:t>
            </a:r>
            <a:r>
              <a:rPr lang="en-US" dirty="0"/>
              <a:t>use curly braces to wrap an IIFE, put all the logic you want inside it (if/else, switch, ternary operators, </a:t>
            </a:r>
            <a:r>
              <a:rPr lang="en-US" dirty="0" err="1"/>
              <a:t>etc</a:t>
            </a:r>
            <a:r>
              <a:rPr lang="en-US" dirty="0"/>
              <a:t>), and return whatever you want to render.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51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310</Words>
  <Application>Microsoft Office PowerPoint</Application>
  <PresentationFormat>On-screen Show (16:9)</PresentationFormat>
  <Paragraphs>75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Conditional Rendering</vt:lpstr>
      <vt:lpstr>if Statement</vt:lpstr>
      <vt:lpstr>Inline if with Logical &amp;&amp; Operator</vt:lpstr>
      <vt:lpstr>if else Statement</vt:lpstr>
      <vt:lpstr>Inline if-else with Conditional Operator</vt:lpstr>
      <vt:lpstr>IIFE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RK</cp:lastModifiedBy>
  <cp:revision>24</cp:revision>
  <dcterms:created xsi:type="dcterms:W3CDTF">2006-08-16T00:00:00Z</dcterms:created>
  <dcterms:modified xsi:type="dcterms:W3CDTF">2019-02-22T17:58:26Z</dcterms:modified>
</cp:coreProperties>
</file>