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2" r:id="rId5"/>
    <p:sldId id="263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67" y="-2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Styling Component/ React with CSS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Inline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Stylesheet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External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Stylesheet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CSS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Module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CSS in JS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13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Inline </a:t>
            </a:r>
            <a:r>
              <a:rPr lang="en-US" sz="3600" b="1" u="sng" dirty="0" err="1" smtClean="0">
                <a:latin typeface="Times New Roman" pitchFamily="18" charset="0"/>
                <a:cs typeface="Times New Roman" pitchFamily="18" charset="0"/>
              </a:rPr>
              <a:t>Stylesheet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style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is most often used in React applications to add dynamically-computed styles at render time.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style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attribute accepts a JavaScript object with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camelCased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properties rather than a CSS string. This is consistent with the DOM style JavaScript property, is more efficient, and prevents XSS security holes.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CSS classes are generally better for performance than inline styles.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styles are not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autoprefixed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Vendor prefixes other than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should begin with a capital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letter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e.g.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WebkitTransition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has an uppercase “W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IN" sz="1600" dirty="0" err="1">
                <a:cs typeface="Times New Roman" pitchFamily="18" charset="0"/>
              </a:rPr>
              <a:t>const</a:t>
            </a:r>
            <a:r>
              <a:rPr lang="en-IN" sz="1600" dirty="0">
                <a:cs typeface="Times New Roman" pitchFamily="18" charset="0"/>
              </a:rPr>
              <a:t> </a:t>
            </a:r>
            <a:r>
              <a:rPr lang="en-IN" sz="1600" dirty="0" err="1" smtClean="0">
                <a:cs typeface="Times New Roman" pitchFamily="18" charset="0"/>
              </a:rPr>
              <a:t>btnStyle</a:t>
            </a:r>
            <a:r>
              <a:rPr lang="en-IN" sz="1600" dirty="0" smtClean="0">
                <a:cs typeface="Times New Roman" pitchFamily="18" charset="0"/>
              </a:rPr>
              <a:t> </a:t>
            </a:r>
            <a:r>
              <a:rPr lang="en-IN" sz="1600" dirty="0">
                <a:cs typeface="Times New Roman" pitchFamily="18" charset="0"/>
              </a:rPr>
              <a:t>= {</a:t>
            </a:r>
          </a:p>
          <a:p>
            <a:pPr marL="0" indent="0">
              <a:buNone/>
            </a:pPr>
            <a:r>
              <a:rPr lang="en-IN" sz="1600" dirty="0">
                <a:cs typeface="Times New Roman" pitchFamily="18" charset="0"/>
              </a:rPr>
              <a:t>  </a:t>
            </a:r>
            <a:r>
              <a:rPr lang="en-IN" sz="1600" dirty="0" err="1">
                <a:cs typeface="Times New Roman" pitchFamily="18" charset="0"/>
              </a:rPr>
              <a:t>color</a:t>
            </a:r>
            <a:r>
              <a:rPr lang="en-IN" sz="1600" dirty="0">
                <a:cs typeface="Times New Roman" pitchFamily="18" charset="0"/>
              </a:rPr>
              <a:t>: 'blue',</a:t>
            </a:r>
          </a:p>
          <a:p>
            <a:pPr marL="0" indent="0">
              <a:buNone/>
            </a:pPr>
            <a:r>
              <a:rPr lang="en-IN" sz="1600" dirty="0">
                <a:cs typeface="Times New Roman" pitchFamily="18" charset="0"/>
              </a:rPr>
              <a:t>  </a:t>
            </a:r>
            <a:r>
              <a:rPr lang="en-IN" sz="1600" dirty="0" err="1">
                <a:cs typeface="Times New Roman" pitchFamily="18" charset="0"/>
              </a:rPr>
              <a:t>backgroundColor</a:t>
            </a:r>
            <a:r>
              <a:rPr lang="en-IN" sz="1600" dirty="0">
                <a:cs typeface="Times New Roman" pitchFamily="18" charset="0"/>
              </a:rPr>
              <a:t>: 'orange',</a:t>
            </a:r>
          </a:p>
          <a:p>
            <a:pPr marL="0" indent="0">
              <a:buNone/>
            </a:pPr>
            <a:r>
              <a:rPr lang="en-IN" sz="1600" dirty="0">
                <a:cs typeface="Times New Roman" pitchFamily="18" charset="0"/>
              </a:rPr>
              <a:t>};</a:t>
            </a:r>
          </a:p>
          <a:p>
            <a:pPr marL="0" indent="0">
              <a:buNone/>
            </a:pPr>
            <a:r>
              <a:rPr lang="en-IN" sz="1600" dirty="0" smtClean="0">
                <a:cs typeface="Times New Roman" pitchFamily="18" charset="0"/>
              </a:rPr>
              <a:t>&lt;button </a:t>
            </a:r>
            <a:r>
              <a:rPr lang="en-IN" sz="1600" dirty="0">
                <a:cs typeface="Times New Roman" pitchFamily="18" charset="0"/>
              </a:rPr>
              <a:t>style</a:t>
            </a:r>
            <a:r>
              <a:rPr lang="en-IN" sz="1600" dirty="0" smtClean="0">
                <a:cs typeface="Times New Roman" pitchFamily="18" charset="0"/>
              </a:rPr>
              <a:t>={</a:t>
            </a:r>
            <a:r>
              <a:rPr lang="en-IN" sz="1600" dirty="0" err="1" smtClean="0">
                <a:cs typeface="Times New Roman" pitchFamily="18" charset="0"/>
              </a:rPr>
              <a:t>btnStyle</a:t>
            </a:r>
            <a:r>
              <a:rPr lang="en-IN" sz="1600" dirty="0" smtClean="0">
                <a:cs typeface="Times New Roman" pitchFamily="18" charset="0"/>
              </a:rPr>
              <a:t>}&gt;Button&lt;/button&gt;;</a:t>
            </a:r>
            <a:endParaRPr lang="en-IN" sz="1600" dirty="0"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0" y="3257550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cs typeface="Times New Roman" pitchFamily="18" charset="0"/>
              </a:rPr>
              <a:t>btnStyle.color</a:t>
            </a:r>
            <a:r>
              <a:rPr lang="en-US" sz="1600" dirty="0" smtClean="0">
                <a:cs typeface="Times New Roman" pitchFamily="18" charset="0"/>
              </a:rPr>
              <a:t> = ‘orange’</a:t>
            </a:r>
          </a:p>
          <a:p>
            <a:r>
              <a:rPr lang="en-US" sz="1600" dirty="0" err="1" smtClean="0">
                <a:cs typeface="Times New Roman" pitchFamily="18" charset="0"/>
              </a:rPr>
              <a:t>btnStyle.backgroundColor</a:t>
            </a:r>
            <a:r>
              <a:rPr lang="en-US" sz="1600" dirty="0" smtClean="0">
                <a:cs typeface="Times New Roman" pitchFamily="18" charset="0"/>
              </a:rPr>
              <a:t> = ‘blue’</a:t>
            </a:r>
            <a:endParaRPr lang="en-IN" sz="16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0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External </a:t>
            </a:r>
            <a:r>
              <a:rPr lang="en-US" sz="3600" b="1" u="sng" dirty="0" err="1" smtClean="0">
                <a:latin typeface="Times New Roman" pitchFamily="18" charset="0"/>
                <a:cs typeface="Times New Roman" pitchFamily="18" charset="0"/>
              </a:rPr>
              <a:t>Stylesheet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App.css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.txt {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color: blue;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App.js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import './App.css';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		// This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tells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Webpack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that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App.js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uses these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styles.</a:t>
            </a:r>
          </a:p>
          <a:p>
            <a:pPr marL="0" indent="0">
              <a:buNone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&lt;h1 className="txt"&gt;Hello </a:t>
            </a:r>
            <a:r>
              <a:rPr lang="pt-BR" sz="1400" dirty="0" smtClean="0">
                <a:latin typeface="Times New Roman" pitchFamily="18" charset="0"/>
                <a:cs typeface="Times New Roman" pitchFamily="18" charset="0"/>
              </a:rPr>
              <a:t>App&lt;/</a:t>
            </a: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h1</a:t>
            </a:r>
            <a:r>
              <a:rPr lang="pt-BR" sz="14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Note:- 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className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not class e.g. </a:t>
            </a: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className="txt"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Pass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 string as the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className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prop.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It is common for CSS classes to depend on the component props or state.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In production, all CSS files will be concatenated into a single minified .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file in the build output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02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CSS Module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CSS Modules let you use the same CSS class name in different files without worrying about naming clashes.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CSS files in which all class names and animation names are scoped locally by default.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CSS Modules allows the scoping of CSS by automatically creating a unique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classname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of the format </a:t>
            </a:r>
            <a:r>
              <a:rPr lang="en-US" sz="1600" dirty="0">
                <a:cs typeface="Times New Roman" pitchFamily="18" charset="0"/>
              </a:rPr>
              <a:t>[filename]\_[</a:t>
            </a:r>
            <a:r>
              <a:rPr lang="en-US" sz="1600" dirty="0" err="1">
                <a:cs typeface="Times New Roman" pitchFamily="18" charset="0"/>
              </a:rPr>
              <a:t>classname</a:t>
            </a:r>
            <a:r>
              <a:rPr lang="en-US" sz="1600" dirty="0">
                <a:cs typeface="Times New Roman" pitchFamily="18" charset="0"/>
              </a:rPr>
              <a:t>]\_\_[hash]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Syntax:-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[name].module.css</a:t>
            </a: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600" b="1" u="sng" dirty="0" err="1" smtClean="0">
                <a:latin typeface="Times New Roman" pitchFamily="18" charset="0"/>
                <a:cs typeface="Times New Roman" pitchFamily="18" charset="0"/>
              </a:rPr>
              <a:t>FileName</a:t>
            </a:r>
            <a:r>
              <a:rPr lang="en-US" sz="1600" b="1" u="sng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App.module.css</a:t>
            </a: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import   styles    from     “./App.module.css”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&lt;h1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className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={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styles.txt}&gt;Hello&lt;/h1&gt;;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9000" y="2995196"/>
            <a:ext cx="5410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This feature is available with react-scripts@2.0.0 and higher.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20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Import CSS Module and Regular CSS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CSS File Names</a:t>
            </a:r>
            <a:endParaRPr lang="en-IN" sz="20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jai.module.css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veeru.css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Import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import  styles  from  “./jai.module.css”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import  “./veeru.css”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37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CSS in JS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“CSS-in-JS” refers to a pattern where CSS is composed using JavaScript instead of defined in external files. This functionality is not a part of React, but provided by third-party libraries.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Glamorous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Styled Component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Radium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Emotion</a:t>
            </a:r>
          </a:p>
        </p:txBody>
      </p:sp>
    </p:spTree>
    <p:extLst>
      <p:ext uri="{BB962C8B-B14F-4D97-AF65-F5344CB8AC3E}">
        <p14:creationId xmlns:p14="http://schemas.microsoft.com/office/powerpoint/2010/main" val="135771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320</Words>
  <Application>Microsoft Office PowerPoint</Application>
  <PresentationFormat>On-screen Show (16:9)</PresentationFormat>
  <Paragraphs>62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Styling Component/ React with CSS</vt:lpstr>
      <vt:lpstr>Inline Stylesheet</vt:lpstr>
      <vt:lpstr>External Stylesheet</vt:lpstr>
      <vt:lpstr>CSS Module</vt:lpstr>
      <vt:lpstr>Import CSS Module and Regular CSS</vt:lpstr>
      <vt:lpstr>CSS in JS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Styling Component/ React with CSS</dc:title>
  <dc:creator>RK</dc:creator>
  <cp:lastModifiedBy>RK</cp:lastModifiedBy>
  <cp:revision>40</cp:revision>
  <dcterms:created xsi:type="dcterms:W3CDTF">2006-08-16T00:00:00Z</dcterms:created>
  <dcterms:modified xsi:type="dcterms:W3CDTF">2019-02-24T17:42:08Z</dcterms:modified>
</cp:coreProperties>
</file>