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Forms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form elements work a little bit differently from other DOM elements in React, because form elements naturally keep some internal state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HTML, form elements such as &lt;input&gt;,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&gt;, and &lt;select&gt; typically maintain their own state and update it based on user input. In React,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mutable (changeable)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 is typically kept in the state property of components, and only updated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Controlled Component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Uncontrolled Component </a:t>
            </a:r>
          </a:p>
        </p:txBody>
      </p:sp>
    </p:spTree>
    <p:extLst>
      <p:ext uri="{BB962C8B-B14F-4D97-AF65-F5344CB8AC3E}">
        <p14:creationId xmlns:p14="http://schemas.microsoft.com/office/powerpoint/2010/main" val="424564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Controlled Component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Form has the default HTML form behavior of browsing to a new page when the user submits the form. If you want this behavior in React, it just works. But in most cases, it’s convenient to have a JavaScript function that handles the submission of the form and has access to the data that the user entered into the form. The standard way to achieve this is with a technique called “controlled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components”.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a controlled component, form data is handled by a React component.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When Use 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Controlled </a:t>
            </a: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Component-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write an event handler for every way your data can change and pipe all of the input state through a React component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Uncontrolled Component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a controlled component, form data is handled by a React component. The alternative is uncontrolled components, where form data is handled by the DOM itself.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write an uncontrolled component, instead of writing an event handler for every state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you can use a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get form values from the DOM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When Use 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Uncontrolled </a:t>
            </a: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Component-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You do not need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write an event handler for every way your data can change and pipe all of the input state through a React component.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Converting a preexisting codebase to React, or integrating a React application with a non-React library.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320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Forms</vt:lpstr>
      <vt:lpstr>Controlled Component</vt:lpstr>
      <vt:lpstr>Uncontrolled Component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</dc:title>
  <dc:creator>RK</dc:creator>
  <cp:lastModifiedBy>RK</cp:lastModifiedBy>
  <cp:revision>17</cp:revision>
  <dcterms:created xsi:type="dcterms:W3CDTF">2006-08-16T00:00:00Z</dcterms:created>
  <dcterms:modified xsi:type="dcterms:W3CDTF">2019-02-28T16:52:41Z</dcterms:modified>
</cp:coreProperties>
</file>