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442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Higher Order Components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Higher-Order Component (HOC) is an advanced technique in React for reusing component logic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HOCs are common in third-party React libraries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HOC is a function that takes a component and returns a new component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EnhancedComponent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higherOrderComponent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WrappedComponent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FacebookJob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withLanguage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ReactJS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Army 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withArm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(Men) { training }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Army =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(Men) </a:t>
            </a:r>
            <a:r>
              <a:rPr lang="en-US" sz="1800" dirty="0" smtClean="0">
                <a:cs typeface="Times New Roman" pitchFamily="18" charset="0"/>
              </a:rPr>
              <a:t>=&gt;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{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training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13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75</Words>
  <Application>Microsoft Office PowerPoint</Application>
  <PresentationFormat>On-screen Show (16:9)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Higher Order Components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RK</dc:creator>
  <cp:lastModifiedBy>RK</cp:lastModifiedBy>
  <cp:revision>13</cp:revision>
  <dcterms:created xsi:type="dcterms:W3CDTF">2006-08-16T00:00:00Z</dcterms:created>
  <dcterms:modified xsi:type="dcterms:W3CDTF">2019-03-25T18:10:52Z</dcterms:modified>
</cp:coreProperties>
</file>