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Lifting State up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603664"/>
            <a:ext cx="1905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25487" y="131677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App.js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1603664"/>
            <a:ext cx="1905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468687" y="1316771"/>
            <a:ext cx="66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User.js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6656513" y="1619289"/>
            <a:ext cx="19050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1332396"/>
            <a:ext cx="77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Guest.js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048000" y="221326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5500" y="2822864"/>
            <a:ext cx="5528990" cy="587086"/>
            <a:chOff x="2095500" y="2822864"/>
            <a:chExt cx="5528990" cy="587086"/>
          </a:xfrm>
        </p:grpSpPr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>
              <a:off x="2095500" y="2822864"/>
              <a:ext cx="0" cy="58708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95500" y="3409950"/>
              <a:ext cx="552899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2"/>
            </p:cNvCxnSpPr>
            <p:nvPr/>
          </p:nvCxnSpPr>
          <p:spPr>
            <a:xfrm flipH="1" flipV="1">
              <a:off x="7609013" y="2838489"/>
              <a:ext cx="15477" cy="571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178293" y="2059375"/>
            <a:ext cx="1834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state = {name: ‘Rahul’}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6136" y="1904289"/>
            <a:ext cx="59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3102173"/>
            <a:ext cx="59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603664"/>
            <a:ext cx="1905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25487" y="131677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App.js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1603664"/>
            <a:ext cx="1905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468687" y="1316771"/>
            <a:ext cx="66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User.js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6656513" y="1619289"/>
            <a:ext cx="19050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1332396"/>
            <a:ext cx="77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Guest.js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048000" y="221326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8293" y="2059375"/>
            <a:ext cx="1834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state = {name: ‘Rahul’}</a:t>
            </a:r>
            <a:endParaRPr lang="en-IN" sz="14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5791200" y="2212066"/>
            <a:ext cx="865313" cy="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6476" y="287655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468687" y="28003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007943" y="2812018"/>
            <a:ext cx="123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5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186" y="648843"/>
            <a:ext cx="1869706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07678" y="36195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App.js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1198538" y="1860993"/>
            <a:ext cx="1905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07678" y="1550939"/>
            <a:ext cx="66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User.js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1263480" y="3163404"/>
            <a:ext cx="1877887" cy="723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77999" y="2855627"/>
            <a:ext cx="77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Guest.js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3029" y="1349310"/>
            <a:ext cx="0" cy="511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39832" y="837854"/>
            <a:ext cx="1834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state = {name: ‘Rahul’}</a:t>
            </a:r>
            <a:endParaRPr lang="en-IN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17155" y="2547991"/>
            <a:ext cx="5874" cy="583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399" y="807077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262706" y="19840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262706" y="3340668"/>
            <a:ext cx="123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05248" y="628728"/>
            <a:ext cx="1881352" cy="41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1044" y="308627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App.js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5181600" y="1352550"/>
            <a:ext cx="1905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190740" y="1047750"/>
            <a:ext cx="66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User.js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246542" y="2193728"/>
            <a:ext cx="1877887" cy="4788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6261061" y="1885950"/>
            <a:ext cx="77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Guest.js</a:t>
            </a:r>
            <a:endParaRPr lang="en-IN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06091" y="1047750"/>
            <a:ext cx="0" cy="30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22894" y="666750"/>
            <a:ext cx="1834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state = {name: ‘Rahul’}</a:t>
            </a:r>
            <a:endParaRPr lang="en-IN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10308" y="1809750"/>
            <a:ext cx="0" cy="358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57800" y="3028951"/>
            <a:ext cx="1877887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69918" y="2672552"/>
            <a:ext cx="0" cy="33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5322117" y="3873471"/>
            <a:ext cx="1877887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72200" y="3517072"/>
            <a:ext cx="0" cy="33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388368" y="2704403"/>
            <a:ext cx="86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Guest1.js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00800" y="3559373"/>
            <a:ext cx="86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Guest2.js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0397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5" grpId="0"/>
      <p:bldP spid="22" grpId="0"/>
      <p:bldP spid="23" grpId="0"/>
      <p:bldP spid="24" grpId="0"/>
      <p:bldP spid="17" grpId="0" animBg="1"/>
      <p:bldP spid="18" grpId="0"/>
      <p:bldP spid="19" grpId="0" animBg="1"/>
      <p:bldP spid="20" grpId="0"/>
      <p:bldP spid="25" grpId="0" animBg="1"/>
      <p:bldP spid="26" grpId="0"/>
      <p:bldP spid="28" grpId="0"/>
      <p:bldP spid="33" grpId="0" animBg="1"/>
      <p:bldP spid="36" grpId="0" animBg="1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Context provides a way to pass data through the component tree without having to pass props down manually at every level.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a typical React application, data is passed top-down (parent to child) via props, but this can be cumbersome for certain types of props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are required by many components within an application.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Context provides a way to share values like these between components without having to explicitly pass a prop through every level of the tree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Context is designed to share data that can be considered “global” for a tree of React components, such as the current authenticated user, theme, or preferred language.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Passing the initial state to 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React.createContext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This function then returns an object with a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component at the top of the tree and making it accept a prop called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can be anything!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component anywhere below the Provider in the component tree to get a subset of the state.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Create Context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creates a Context object.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React renders a component that subscribes to this Context object it will read the current context value from the closest matching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above it in the tree.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/>
              <a:t>const</a:t>
            </a:r>
            <a:r>
              <a:rPr lang="en-IN" sz="1800" dirty="0" smtClean="0"/>
              <a:t> </a:t>
            </a:r>
            <a:r>
              <a:rPr lang="en-IN" sz="1800" dirty="0" err="1"/>
              <a:t>MyContext</a:t>
            </a:r>
            <a:r>
              <a:rPr lang="en-IN" sz="1800" dirty="0"/>
              <a:t> = </a:t>
            </a:r>
            <a:r>
              <a:rPr lang="en-IN" sz="1800" dirty="0" err="1"/>
              <a:t>React.createContext</a:t>
            </a:r>
            <a:r>
              <a:rPr lang="en-IN" sz="1800" dirty="0"/>
              <a:t>(</a:t>
            </a:r>
            <a:r>
              <a:rPr lang="en-IN" sz="1800" dirty="0" err="1"/>
              <a:t>defaultValue</a:t>
            </a: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It is only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when a component does not have a matching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above it in the tree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/>
              <a:t>const</a:t>
            </a:r>
            <a:r>
              <a:rPr lang="en-IN" sz="1800" dirty="0" smtClean="0"/>
              <a:t> </a:t>
            </a:r>
            <a:r>
              <a:rPr lang="en-IN" sz="1800" dirty="0" err="1"/>
              <a:t>MyContext</a:t>
            </a:r>
            <a:r>
              <a:rPr lang="en-IN" sz="1800" dirty="0"/>
              <a:t> = </a:t>
            </a:r>
            <a:r>
              <a:rPr lang="en-IN" sz="1800" dirty="0" err="1" smtClean="0"/>
              <a:t>React.createContext</a:t>
            </a:r>
            <a:r>
              <a:rPr lang="en-IN" sz="1800" dirty="0" smtClean="0"/>
              <a:t>(false);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MyContext</a:t>
            </a:r>
            <a:r>
              <a:rPr lang="en-IN" sz="1800" dirty="0"/>
              <a:t> = </a:t>
            </a:r>
            <a:r>
              <a:rPr lang="en-IN" sz="1800" dirty="0" err="1"/>
              <a:t>React.createContext</a:t>
            </a:r>
            <a:r>
              <a:rPr lang="en-IN" sz="1800" dirty="0" smtClean="0"/>
              <a:t>(‘white’);</a:t>
            </a:r>
          </a:p>
          <a:p>
            <a:pPr marL="0" indent="0">
              <a:buNone/>
            </a:pP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IN" sz="1800" dirty="0" err="1"/>
              <a:t>MyContext</a:t>
            </a:r>
            <a:r>
              <a:rPr lang="en-IN" sz="1800" dirty="0"/>
              <a:t> </a:t>
            </a:r>
            <a:r>
              <a:rPr lang="en-US" sz="1800" dirty="0" smtClean="0"/>
              <a:t>= </a:t>
            </a:r>
            <a:r>
              <a:rPr lang="en-US" sz="1800" dirty="0" err="1"/>
              <a:t>React.createContext</a:t>
            </a:r>
            <a:r>
              <a:rPr lang="en-US" sz="1800" dirty="0"/>
              <a:t>({ </a:t>
            </a:r>
            <a:r>
              <a:rPr lang="en-US" sz="1800" dirty="0" smtClean="0"/>
              <a:t>user: </a:t>
            </a:r>
            <a:r>
              <a:rPr lang="en-US" sz="1800" dirty="0"/>
              <a:t>'Guest', });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259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Context Provider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Every Context object comes with a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React component that allows consuming components to subscribe to context changes.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Provider can be connected to many consumers. Providers can be nested to override values deeper within the tree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/>
              <a:t>&lt;</a:t>
            </a:r>
            <a:r>
              <a:rPr lang="en-IN" sz="1800" dirty="0" err="1"/>
              <a:t>MyContext.Provider</a:t>
            </a:r>
            <a:r>
              <a:rPr lang="en-IN" sz="1800" dirty="0"/>
              <a:t> value={/* some value </a:t>
            </a:r>
            <a:r>
              <a:rPr lang="en-IN" sz="1800" dirty="0" smtClean="0"/>
              <a:t>*/}&gt;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 to be passed to consuming components that are descendants of this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/>
              <a:t>&lt;</a:t>
            </a:r>
            <a:r>
              <a:rPr lang="en-IN" sz="1800" dirty="0" err="1" smtClean="0"/>
              <a:t>MyContext.Provider</a:t>
            </a:r>
            <a:r>
              <a:rPr lang="en-IN" sz="1800" dirty="0" smtClean="0"/>
              <a:t> value={this.state.name}&gt;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874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Context Consumer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React component that subscribes to context changes. This lets you subscribe to a context within a function component.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requires a function as a child. The function receives the current context value and returns a React node.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argument passed to the function will be equal to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prop of the closest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this context above in the tree.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this context above,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argument will be equal to the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that was passed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createContext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MyContext.Consumer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{value =&gt; /* render something based on the context value */}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MyContext.Consumer</a:t>
            </a:r>
            <a:r>
              <a:rPr lang="en-US" sz="1800" dirty="0"/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49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Context Type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contextType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property on a class can be assigned a Context object created by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React.createContext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This lets you consume the nearest current value of that Context type using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this.context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contextType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MyContext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5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558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Lifting State up</vt:lpstr>
      <vt:lpstr>PowerPoint Presentation</vt:lpstr>
      <vt:lpstr>PowerPoint Presentation</vt:lpstr>
      <vt:lpstr>Context</vt:lpstr>
      <vt:lpstr>Create Context</vt:lpstr>
      <vt:lpstr>Context Provider</vt:lpstr>
      <vt:lpstr>Context Consumer</vt:lpstr>
      <vt:lpstr>Context Type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RK</dc:creator>
  <cp:lastModifiedBy>RK</cp:lastModifiedBy>
  <cp:revision>25</cp:revision>
  <dcterms:created xsi:type="dcterms:W3CDTF">2006-08-16T00:00:00Z</dcterms:created>
  <dcterms:modified xsi:type="dcterms:W3CDTF">2019-03-25T16:39:50Z</dcterms:modified>
</cp:coreProperties>
</file>