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JavaScript XML (JSX)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124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JSX stands for JavaScript XML.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 syntax extension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JavaScript.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JSX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 preprocessor step that adds XML syntax to JavaScript.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JSX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produces React “elements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”. It is possible to create element without JSX but JSX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makes React a lot more elegant.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recommended to use JSX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React to describe what the UI should look like.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JSX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easier to read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write. Babel transform these expressions into a actual JavaScript Code.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also allows React to show more useful error and warning messages.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581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600" dirty="0" err="1" smtClean="0">
                <a:cs typeface="Times New Roman" pitchFamily="18" charset="0"/>
              </a:rPr>
              <a:t>const</a:t>
            </a:r>
            <a:r>
              <a:rPr lang="en-US" sz="1600" dirty="0" smtClean="0">
                <a:cs typeface="Times New Roman" pitchFamily="18" charset="0"/>
              </a:rPr>
              <a:t> el = &lt;h1</a:t>
            </a:r>
            <a:r>
              <a:rPr lang="en-US" sz="1600" dirty="0">
                <a:cs typeface="Times New Roman" pitchFamily="18" charset="0"/>
              </a:rPr>
              <a:t>&gt; Hello Rahul &lt;/h1&gt;</a:t>
            </a:r>
          </a:p>
          <a:p>
            <a:pPr marL="0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el = 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pt-BR" sz="1600" dirty="0" smtClean="0">
                <a:cs typeface="Times New Roman" pitchFamily="18" charset="0"/>
              </a:rPr>
              <a:t>&lt;</a:t>
            </a:r>
            <a:r>
              <a:rPr lang="pt-BR" sz="1600" dirty="0">
                <a:cs typeface="Times New Roman" pitchFamily="18" charset="0"/>
              </a:rPr>
              <a:t>h1 className="bg"&gt;Hello Rahul&lt;/h1&gt;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el = </a:t>
            </a:r>
            <a:r>
              <a:rPr lang="en-US" sz="1600" dirty="0" smtClean="0">
                <a:cs typeface="Times New Roman" pitchFamily="18" charset="0"/>
              </a:rPr>
              <a:t>&lt;</a:t>
            </a:r>
            <a:r>
              <a:rPr lang="en-US" sz="1600" dirty="0">
                <a:cs typeface="Times New Roman" pitchFamily="18" charset="0"/>
              </a:rPr>
              <a:t>h1&gt;Hello </a:t>
            </a:r>
            <a:r>
              <a:rPr lang="en-US" sz="1600" dirty="0" smtClean="0">
                <a:cs typeface="Times New Roman" pitchFamily="18" charset="0"/>
              </a:rPr>
              <a:t>{name}&lt;/</a:t>
            </a:r>
            <a:r>
              <a:rPr lang="en-US" sz="1600" dirty="0">
                <a:cs typeface="Times New Roman" pitchFamily="18" charset="0"/>
              </a:rPr>
              <a:t>h1&gt;;</a:t>
            </a:r>
          </a:p>
          <a:p>
            <a:pPr marL="0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el = </a:t>
            </a:r>
            <a:r>
              <a:rPr lang="en-US" sz="1600" dirty="0" smtClean="0">
                <a:cs typeface="Times New Roman" pitchFamily="18" charset="0"/>
              </a:rPr>
              <a:t> &lt;</a:t>
            </a:r>
            <a:r>
              <a:rPr lang="en-US" sz="1600" dirty="0">
                <a:cs typeface="Times New Roman" pitchFamily="18" charset="0"/>
              </a:rPr>
              <a:t>Student /&gt;</a:t>
            </a:r>
          </a:p>
          <a:p>
            <a:pPr marL="0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el = </a:t>
            </a:r>
            <a:r>
              <a:rPr lang="en-US" sz="1600" dirty="0" smtClean="0">
                <a:cs typeface="Times New Roman" pitchFamily="18" charset="0"/>
              </a:rPr>
              <a:t> &lt;</a:t>
            </a:r>
            <a:r>
              <a:rPr lang="en-US" sz="1600" dirty="0">
                <a:cs typeface="Times New Roman" pitchFamily="18" charset="0"/>
              </a:rPr>
              <a:t>Student name=“Rahul” /&gt;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191000" y="12234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React.createElement</a:t>
            </a:r>
            <a:r>
              <a:rPr lang="en-US" dirty="0"/>
              <a:t>("h1", null, "Hello Rahul");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91000" y="17730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React.createElement</a:t>
            </a:r>
            <a:r>
              <a:rPr lang="en-IN" dirty="0"/>
              <a:t>("h1", {</a:t>
            </a:r>
            <a:r>
              <a:rPr lang="en-IN" dirty="0" err="1"/>
              <a:t>className</a:t>
            </a:r>
            <a:r>
              <a:rPr lang="en-IN" dirty="0"/>
              <a:t>: "</a:t>
            </a:r>
            <a:r>
              <a:rPr lang="en-IN" dirty="0" err="1"/>
              <a:t>bg</a:t>
            </a:r>
            <a:r>
              <a:rPr lang="en-IN" dirty="0"/>
              <a:t>"}, "Hello Rahul");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2387" y="2583418"/>
            <a:ext cx="469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React.createElement</a:t>
            </a:r>
            <a:r>
              <a:rPr lang="en-US" dirty="0"/>
              <a:t>("h1", null, "Hello ", </a:t>
            </a:r>
            <a:r>
              <a:rPr lang="en-US" dirty="0" smtClean="0"/>
              <a:t>name);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164336" y="3116818"/>
            <a:ext cx="353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React.createElement</a:t>
            </a:r>
            <a:r>
              <a:rPr lang="en-IN" dirty="0"/>
              <a:t>(Student, null);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997" y="3726418"/>
            <a:ext cx="4692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React.createElement</a:t>
            </a:r>
            <a:r>
              <a:rPr lang="en-IN" dirty="0"/>
              <a:t>(Student, </a:t>
            </a:r>
            <a:r>
              <a:rPr lang="en-IN" dirty="0" smtClean="0"/>
              <a:t>{name</a:t>
            </a:r>
            <a:r>
              <a:rPr lang="en-IN" dirty="0"/>
              <a:t>: "</a:t>
            </a:r>
            <a:r>
              <a:rPr lang="en-IN" dirty="0" smtClean="0"/>
              <a:t>Rahul“});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JavaScript Expressions </a:t>
            </a:r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in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put any valid JavaScript expression inside the curly braces in JSX. You can pass any JavaScript expression as children, by enclosing it within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{}.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{expression}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>
                <a:cs typeface="Times New Roman" pitchFamily="18" charset="0"/>
              </a:rPr>
              <a:t>const</a:t>
            </a:r>
            <a:r>
              <a:rPr lang="en-US" sz="1800" dirty="0">
                <a:cs typeface="Times New Roman" pitchFamily="18" charset="0"/>
              </a:rPr>
              <a:t> el = </a:t>
            </a:r>
            <a:r>
              <a:rPr lang="en-US" sz="1800" dirty="0" smtClean="0">
                <a:cs typeface="Times New Roman" pitchFamily="18" charset="0"/>
              </a:rPr>
              <a:t>&lt;h1&gt;{10+20}&lt;/h1&gt;</a:t>
            </a:r>
          </a:p>
          <a:p>
            <a:pPr marL="0" indent="0">
              <a:buNone/>
            </a:pPr>
            <a:r>
              <a:rPr lang="en-US" sz="1800" dirty="0" err="1">
                <a:cs typeface="Times New Roman" pitchFamily="18" charset="0"/>
              </a:rPr>
              <a:t>const</a:t>
            </a:r>
            <a:r>
              <a:rPr lang="en-US" sz="1800" dirty="0">
                <a:cs typeface="Times New Roman" pitchFamily="18" charset="0"/>
              </a:rPr>
              <a:t> el = </a:t>
            </a:r>
            <a:r>
              <a:rPr lang="en-US" sz="1800" dirty="0" smtClean="0">
                <a:cs typeface="Times New Roman" pitchFamily="18" charset="0"/>
              </a:rPr>
              <a:t>&lt;h1&gt; Value: {10+20}&lt;/h1&gt;</a:t>
            </a:r>
          </a:p>
          <a:p>
            <a:pPr marL="0" indent="0"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cs typeface="Times New Roman" pitchFamily="18" charset="0"/>
              </a:rPr>
              <a:t>const</a:t>
            </a:r>
            <a:r>
              <a:rPr lang="en-US" sz="1800" dirty="0" smtClean="0">
                <a:cs typeface="Times New Roman" pitchFamily="18" charset="0"/>
              </a:rPr>
              <a:t> name = “Rahul”;</a:t>
            </a:r>
          </a:p>
          <a:p>
            <a:pPr marL="0" indent="0">
              <a:buNone/>
            </a:pPr>
            <a:r>
              <a:rPr lang="en-US" sz="1800" dirty="0" err="1" smtClean="0">
                <a:cs typeface="Times New Roman" pitchFamily="18" charset="0"/>
              </a:rPr>
              <a:t>const</a:t>
            </a:r>
            <a:r>
              <a:rPr lang="en-US" sz="1800" dirty="0" smtClean="0">
                <a:cs typeface="Times New Roman" pitchFamily="18" charset="0"/>
              </a:rPr>
              <a:t> el = &lt;h1&gt;Hello {name}&lt;/h1&gt;</a:t>
            </a:r>
          </a:p>
          <a:p>
            <a:pPr marL="0" indent="0"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cs typeface="Times New Roman" pitchFamily="18" charset="0"/>
              </a:rPr>
              <a:t>const</a:t>
            </a:r>
            <a:r>
              <a:rPr lang="en-US" sz="1800" dirty="0">
                <a:cs typeface="Times New Roman" pitchFamily="18" charset="0"/>
              </a:rPr>
              <a:t> el = </a:t>
            </a:r>
            <a:r>
              <a:rPr lang="en-US" sz="1800" dirty="0" smtClean="0">
                <a:cs typeface="Times New Roman" pitchFamily="18" charset="0"/>
              </a:rPr>
              <a:t>&lt;</a:t>
            </a:r>
            <a:r>
              <a:rPr lang="en-US" sz="1800" dirty="0">
                <a:cs typeface="Times New Roman" pitchFamily="18" charset="0"/>
              </a:rPr>
              <a:t>h1&gt;Hello </a:t>
            </a:r>
            <a:r>
              <a:rPr lang="en-US" sz="1800" dirty="0" smtClean="0">
                <a:cs typeface="Times New Roman" pitchFamily="18" charset="0"/>
              </a:rPr>
              <a:t>{show()}&lt;/</a:t>
            </a:r>
            <a:r>
              <a:rPr lang="en-US" sz="1800" dirty="0">
                <a:cs typeface="Times New Roman" pitchFamily="18" charset="0"/>
              </a:rPr>
              <a:t>h1</a:t>
            </a:r>
            <a:r>
              <a:rPr lang="en-US" sz="1800" dirty="0" smtClean="0">
                <a:cs typeface="Times New Roman" pitchFamily="18" charset="0"/>
              </a:rPr>
              <a:t>&gt;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cs typeface="Times New Roman" pitchFamily="18" charset="0"/>
              </a:rPr>
              <a:t>const</a:t>
            </a:r>
            <a:r>
              <a:rPr lang="en-US" sz="1800" dirty="0">
                <a:cs typeface="Times New Roman" pitchFamily="18" charset="0"/>
              </a:rPr>
              <a:t> el = </a:t>
            </a:r>
            <a:r>
              <a:rPr lang="en-US" sz="1800" dirty="0" smtClean="0">
                <a:cs typeface="Times New Roman" pitchFamily="18" charset="0"/>
              </a:rPr>
              <a:t>&lt;</a:t>
            </a:r>
            <a:r>
              <a:rPr lang="en-US" sz="1800" dirty="0">
                <a:cs typeface="Times New Roman" pitchFamily="18" charset="0"/>
              </a:rPr>
              <a:t>h1&gt;Hello </a:t>
            </a:r>
            <a:r>
              <a:rPr lang="en-US" sz="1800" dirty="0" smtClean="0">
                <a:cs typeface="Times New Roman" pitchFamily="18" charset="0"/>
              </a:rPr>
              <a:t>{</a:t>
            </a:r>
            <a:r>
              <a:rPr lang="en-US" sz="1800" dirty="0" err="1" smtClean="0">
                <a:cs typeface="Times New Roman" pitchFamily="18" charset="0"/>
              </a:rPr>
              <a:t>user.firstname</a:t>
            </a:r>
            <a:r>
              <a:rPr lang="en-US" sz="1800" dirty="0" smtClean="0">
                <a:cs typeface="Times New Roman" pitchFamily="18" charset="0"/>
              </a:rPr>
              <a:t>}&lt;/h1&gt;</a:t>
            </a: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Specifying Attributes with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You may use quotes to specify string literals as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attributes.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400" dirty="0" err="1" smtClean="0">
                <a:cs typeface="Times New Roman" pitchFamily="18" charset="0"/>
              </a:rPr>
              <a:t>const</a:t>
            </a:r>
            <a:r>
              <a:rPr lang="en-US" sz="1400" dirty="0" smtClean="0">
                <a:cs typeface="Times New Roman" pitchFamily="18" charset="0"/>
              </a:rPr>
              <a:t> el = &lt;h1 attribute=“value”&gt;&lt;/h1&gt;</a:t>
            </a:r>
          </a:p>
          <a:p>
            <a:pPr marL="0" indent="0">
              <a:buNone/>
            </a:pPr>
            <a:r>
              <a:rPr lang="en-US" sz="1400" dirty="0" smtClean="0"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400" dirty="0" err="1">
                <a:cs typeface="Times New Roman" pitchFamily="18" charset="0"/>
              </a:rPr>
              <a:t>const</a:t>
            </a:r>
            <a:r>
              <a:rPr lang="en-US" sz="1400" dirty="0">
                <a:cs typeface="Times New Roman" pitchFamily="18" charset="0"/>
              </a:rPr>
              <a:t> el = &lt;h1 </a:t>
            </a:r>
            <a:r>
              <a:rPr lang="en-US" sz="1400" dirty="0" err="1" smtClean="0">
                <a:cs typeface="Times New Roman" pitchFamily="18" charset="0"/>
              </a:rPr>
              <a:t>className</a:t>
            </a:r>
            <a:r>
              <a:rPr lang="en-US" sz="1400" dirty="0" smtClean="0">
                <a:cs typeface="Times New Roman" pitchFamily="18" charset="0"/>
              </a:rPr>
              <a:t>=“</a:t>
            </a:r>
            <a:r>
              <a:rPr lang="en-US" sz="1400" dirty="0" err="1" smtClean="0">
                <a:cs typeface="Times New Roman" pitchFamily="18" charset="0"/>
              </a:rPr>
              <a:t>bg</a:t>
            </a:r>
            <a:r>
              <a:rPr lang="en-US" sz="1400" dirty="0" smtClean="0">
                <a:cs typeface="Times New Roman" pitchFamily="18" charset="0"/>
              </a:rPr>
              <a:t>”&gt;</a:t>
            </a:r>
            <a:r>
              <a:rPr lang="en-US" sz="1400" dirty="0">
                <a:cs typeface="Times New Roman" pitchFamily="18" charset="0"/>
              </a:rPr>
              <a:t>Hello&lt;/h1</a:t>
            </a:r>
            <a:r>
              <a:rPr lang="en-US" sz="14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 smtClean="0">
                <a:cs typeface="Times New Roman" pitchFamily="18" charset="0"/>
              </a:rPr>
              <a:t>const</a:t>
            </a:r>
            <a:r>
              <a:rPr lang="en-US" sz="1400" dirty="0" smtClean="0">
                <a:cs typeface="Times New Roman" pitchFamily="18" charset="0"/>
              </a:rPr>
              <a:t> el = &lt;label </a:t>
            </a:r>
            <a:r>
              <a:rPr lang="en-US" sz="1400" dirty="0" err="1" smtClean="0">
                <a:cs typeface="Times New Roman" pitchFamily="18" charset="0"/>
              </a:rPr>
              <a:t>htmlFor</a:t>
            </a:r>
            <a:r>
              <a:rPr lang="en-US" sz="1400" dirty="0" smtClean="0">
                <a:cs typeface="Times New Roman" pitchFamily="18" charset="0"/>
              </a:rPr>
              <a:t>=“name”&gt;Name&lt;/label&gt;</a:t>
            </a:r>
          </a:p>
          <a:p>
            <a:pPr marL="0" indent="0">
              <a:buNone/>
            </a:pPr>
            <a:endParaRPr lang="en-US" sz="1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You may also use curly braces to embed a JavaScript expression in an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attribute.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cs typeface="Times New Roman" pitchFamily="18" charset="0"/>
              </a:rPr>
              <a:t>const</a:t>
            </a:r>
            <a:r>
              <a:rPr lang="en-US" sz="1400" dirty="0">
                <a:cs typeface="Times New Roman" pitchFamily="18" charset="0"/>
              </a:rPr>
              <a:t> el = &lt;h1 </a:t>
            </a:r>
            <a:r>
              <a:rPr lang="en-US" sz="1400" dirty="0" err="1">
                <a:cs typeface="Times New Roman" pitchFamily="18" charset="0"/>
              </a:rPr>
              <a:t>className</a:t>
            </a:r>
            <a:r>
              <a:rPr lang="en-US" sz="1400" dirty="0" smtClean="0">
                <a:cs typeface="Times New Roman" pitchFamily="18" charset="0"/>
              </a:rPr>
              <a:t>={</a:t>
            </a:r>
            <a:r>
              <a:rPr lang="en-US" sz="1400" dirty="0" err="1" smtClean="0">
                <a:cs typeface="Times New Roman" pitchFamily="18" charset="0"/>
              </a:rPr>
              <a:t>ac.tab</a:t>
            </a:r>
            <a:r>
              <a:rPr lang="en-US" sz="1400" dirty="0" smtClean="0">
                <a:cs typeface="Times New Roman" pitchFamily="18" charset="0"/>
              </a:rPr>
              <a:t>}&gt;</a:t>
            </a:r>
            <a:r>
              <a:rPr lang="en-US" sz="1400" dirty="0">
                <a:cs typeface="Times New Roman" pitchFamily="18" charset="0"/>
              </a:rPr>
              <a:t>Hello&lt;/h1</a:t>
            </a:r>
            <a:r>
              <a:rPr lang="en-US" sz="14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4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err="1" smtClean="0"/>
              <a:t>ReactDOM.render</a:t>
            </a:r>
            <a:r>
              <a:rPr lang="en-IN" sz="1400" dirty="0"/>
              <a:t>(&lt;App name="Rahul" /&gt;, </a:t>
            </a:r>
            <a:r>
              <a:rPr lang="en-IN" sz="1400" dirty="0" err="1"/>
              <a:t>document.getElementById</a:t>
            </a:r>
            <a:r>
              <a:rPr lang="en-IN" sz="1400" dirty="0"/>
              <a:t>("root</a:t>
            </a:r>
            <a:r>
              <a:rPr lang="en-IN" sz="1400" dirty="0" smtClean="0"/>
              <a:t>"));</a:t>
            </a:r>
            <a:endParaRPr lang="en-US" sz="14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cs typeface="Times New Roman" pitchFamily="18" charset="0"/>
              </a:rPr>
              <a:t>Note – </a:t>
            </a:r>
          </a:p>
          <a:p>
            <a:r>
              <a:rPr lang="en-US" sz="1400" dirty="0">
                <a:cs typeface="Times New Roman" pitchFamily="18" charset="0"/>
              </a:rPr>
              <a:t>Since JSX is closer to JavaScript than to HTML, React DOM uses </a:t>
            </a:r>
            <a:r>
              <a:rPr lang="en-US" sz="1400" dirty="0" err="1">
                <a:cs typeface="Times New Roman" pitchFamily="18" charset="0"/>
              </a:rPr>
              <a:t>camelCase</a:t>
            </a:r>
            <a:r>
              <a:rPr lang="en-US" sz="1400" dirty="0">
                <a:cs typeface="Times New Roman" pitchFamily="18" charset="0"/>
              </a:rPr>
              <a:t> property naming convention instead of HTML attribute names</a:t>
            </a:r>
            <a:r>
              <a:rPr lang="en-US" sz="1400" dirty="0" smtClean="0">
                <a:cs typeface="Times New Roman" pitchFamily="18" charset="0"/>
              </a:rPr>
              <a:t>.</a:t>
            </a:r>
            <a:endParaRPr lang="en-US" sz="1400" dirty="0">
              <a:cs typeface="Times New Roman" pitchFamily="18" charset="0"/>
            </a:endParaRPr>
          </a:p>
          <a:p>
            <a:r>
              <a:rPr lang="en-US" sz="1400" dirty="0">
                <a:cs typeface="Times New Roman" pitchFamily="18" charset="0"/>
              </a:rPr>
              <a:t>Don’t put quotes around curly braces when embedding a JavaScript expression in an attribute. You should either use quotes (for string values) or curly braces (for expressions), but not both in the same attribute</a:t>
            </a:r>
            <a:r>
              <a:rPr lang="en-US" sz="1400" dirty="0" smtClean="0">
                <a:cs typeface="Times New Roman" pitchFamily="18" charset="0"/>
              </a:rPr>
              <a:t>.</a:t>
            </a:r>
            <a:endParaRPr lang="en-US" sz="1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JSX Represents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Babel compiles JSX down to </a:t>
            </a:r>
            <a:r>
              <a:rPr lang="en-IN" sz="1400" dirty="0" err="1"/>
              <a:t>React.createElement</a:t>
            </a:r>
            <a:r>
              <a:rPr lang="en-IN" sz="1400" dirty="0"/>
              <a:t>() calls.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err="1" smtClean="0"/>
              <a:t>const</a:t>
            </a:r>
            <a:r>
              <a:rPr lang="en-IN" sz="1400" dirty="0" smtClean="0"/>
              <a:t> </a:t>
            </a:r>
            <a:r>
              <a:rPr lang="en-IN" sz="1400" dirty="0"/>
              <a:t>el = &lt;h1 </a:t>
            </a:r>
            <a:r>
              <a:rPr lang="en-IN" sz="1400" dirty="0" err="1"/>
              <a:t>className</a:t>
            </a:r>
            <a:r>
              <a:rPr lang="en-IN" sz="1400" dirty="0"/>
              <a:t>=“</a:t>
            </a:r>
            <a:r>
              <a:rPr lang="en-IN" sz="1400" dirty="0" err="1"/>
              <a:t>bg</a:t>
            </a:r>
            <a:r>
              <a:rPr lang="en-IN" sz="1400" dirty="0"/>
              <a:t>”&gt;Hello&lt;/h1&gt;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const</a:t>
            </a:r>
            <a:r>
              <a:rPr lang="en-IN" sz="1400" dirty="0"/>
              <a:t> el = </a:t>
            </a:r>
            <a:r>
              <a:rPr lang="en-IN" sz="1400" dirty="0" err="1"/>
              <a:t>React.createElement</a:t>
            </a:r>
            <a:r>
              <a:rPr lang="en-IN" sz="1400" dirty="0"/>
              <a:t>("h1", {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className</a:t>
            </a:r>
            <a:r>
              <a:rPr lang="en-IN" sz="1400" dirty="0"/>
              <a:t>: "</a:t>
            </a:r>
            <a:r>
              <a:rPr lang="en-IN" sz="1400" dirty="0" err="1"/>
              <a:t>bg</a:t>
            </a:r>
            <a:r>
              <a:rPr lang="en-IN" sz="1400" dirty="0"/>
              <a:t>"</a:t>
            </a:r>
          </a:p>
          <a:p>
            <a:pPr marL="0" indent="0">
              <a:buNone/>
            </a:pPr>
            <a:r>
              <a:rPr lang="en-IN" sz="1400" dirty="0"/>
              <a:t>}, "Hello");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const</a:t>
            </a:r>
            <a:r>
              <a:rPr lang="en-IN" sz="1400" dirty="0"/>
              <a:t> el = {</a:t>
            </a:r>
          </a:p>
          <a:p>
            <a:pPr marL="0" indent="0">
              <a:buNone/>
            </a:pPr>
            <a:r>
              <a:rPr lang="en-IN" sz="1400" dirty="0"/>
              <a:t>  type: 'h1',</a:t>
            </a:r>
          </a:p>
          <a:p>
            <a:pPr marL="0" indent="0">
              <a:buNone/>
            </a:pPr>
            <a:r>
              <a:rPr lang="en-IN" sz="1400" dirty="0"/>
              <a:t>  props: {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className</a:t>
            </a:r>
            <a:r>
              <a:rPr lang="en-IN" sz="1400" dirty="0"/>
              <a:t>: '</a:t>
            </a:r>
            <a:r>
              <a:rPr lang="en-IN" sz="1400" dirty="0" err="1"/>
              <a:t>bg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children: 'Hello'</a:t>
            </a:r>
          </a:p>
          <a:p>
            <a:pPr marL="0" indent="0">
              <a:buNone/>
            </a:pPr>
            <a:r>
              <a:rPr lang="en-IN" sz="1400" dirty="0"/>
              <a:t>  }</a:t>
            </a:r>
          </a:p>
          <a:p>
            <a:pPr marL="0" indent="0">
              <a:buNone/>
            </a:pPr>
            <a:r>
              <a:rPr lang="en-IN" sz="1400" dirty="0" smtClean="0"/>
              <a:t>};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767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provide more JSX elements as the children. This is useful for displaying nested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MyContainer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MyFirstComponent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/&gt;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MySecondComponent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/&gt;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MyContainer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98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568</Words>
  <Application>Microsoft Office PowerPoint</Application>
  <PresentationFormat>On-screen Show (16:9)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JavaScript XML (JSX)</vt:lpstr>
      <vt:lpstr>Examples</vt:lpstr>
      <vt:lpstr>JavaScript Expressions in JSX</vt:lpstr>
      <vt:lpstr>Specifying Attributes with JSX</vt:lpstr>
      <vt:lpstr>JSX Represents Objects</vt:lpstr>
      <vt:lpstr>Nested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XML (JSX)</dc:title>
  <dc:creator>RK</dc:creator>
  <cp:lastModifiedBy>RK</cp:lastModifiedBy>
  <cp:revision>43</cp:revision>
  <dcterms:created xsi:type="dcterms:W3CDTF">2006-08-16T00:00:00Z</dcterms:created>
  <dcterms:modified xsi:type="dcterms:W3CDTF">2019-02-17T15:10:47Z</dcterms:modified>
</cp:coreProperties>
</file>