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-91" y="-2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What Next ?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581400"/>
          </a:xfrm>
        </p:spPr>
        <p:txBody>
          <a:bodyPr>
            <a:noAutofit/>
          </a:bodyPr>
          <a:lstStyle/>
          <a:p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Update Yourself</a:t>
            </a:r>
          </a:p>
          <a:p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Build </a:t>
            </a:r>
            <a:r>
              <a:rPr lang="en-IN" sz="1800" i="1" dirty="0" smtClean="0">
                <a:latin typeface="Times New Roman" pitchFamily="18" charset="0"/>
                <a:cs typeface="Times New Roman" pitchFamily="18" charset="0"/>
              </a:rPr>
              <a:t>Application</a:t>
            </a:r>
            <a:endParaRPr lang="en-IN" sz="180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JSON</a:t>
            </a:r>
          </a:p>
          <a:p>
            <a:r>
              <a:rPr lang="en-IN" sz="1800" i="1" dirty="0" smtClean="0">
                <a:latin typeface="Times New Roman" pitchFamily="18" charset="0"/>
                <a:cs typeface="Times New Roman" pitchFamily="18" charset="0"/>
              </a:rPr>
              <a:t>Ajax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Routing -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React-Router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1400" dirty="0" smtClean="0"/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Design -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React-Bootstrap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Data Fetching (http request GET &amp; POST) –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Axios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State Management –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Redux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09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30</Words>
  <Application>Microsoft Office PowerPoint</Application>
  <PresentationFormat>On-screen Show (16:9)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What Next 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Next ?</dc:title>
  <dc:creator>RK</dc:creator>
  <cp:lastModifiedBy>RK</cp:lastModifiedBy>
  <cp:revision>6</cp:revision>
  <dcterms:created xsi:type="dcterms:W3CDTF">2006-08-16T00:00:00Z</dcterms:created>
  <dcterms:modified xsi:type="dcterms:W3CDTF">2019-03-27T17:35:33Z</dcterms:modified>
</cp:coreProperties>
</file>