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71" autoAdjust="0"/>
  </p:normalViewPr>
  <p:slideViewPr>
    <p:cSldViewPr>
      <p:cViewPr varScale="1">
        <p:scale>
          <a:sx n="94" d="100"/>
          <a:sy n="94" d="100"/>
        </p:scale>
        <p:origin x="-21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7B28C-C43D-4F66-91C9-C2D95D4A3C26}" type="datetimeFigureOut">
              <a:rPr lang="en-US" smtClean="0"/>
              <a:t>1/29/2011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1B854-5767-4FB4-9A90-3AAEFE530F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Product/Index/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hlinkClick r:id="rId3"/>
              </a:rPr>
              <a:t>http://localhost/Product/Index/3</a:t>
            </a:r>
            <a:endParaRPr lang="en-US" dirty="0" smtClean="0"/>
          </a:p>
          <a:p>
            <a:r>
              <a:rPr lang="en-US" dirty="0" smtClean="0"/>
              <a:t>In this case, a controller named </a:t>
            </a:r>
            <a:r>
              <a:rPr lang="en-US" dirty="0" err="1" smtClean="0"/>
              <a:t>ProductController</a:t>
            </a:r>
            <a:r>
              <a:rPr lang="en-US" dirty="0" smtClean="0"/>
              <a:t> is invoked. The </a:t>
            </a:r>
            <a:r>
              <a:rPr lang="en-US" dirty="0" err="1" smtClean="0"/>
              <a:t>ProductController</a:t>
            </a:r>
            <a:r>
              <a:rPr lang="en-US" dirty="0" smtClean="0"/>
              <a:t> is responsible for generating the response to the browser request. For example, the controller might return a particular view back to the browser or the controller might redirect the user to another controller.</a:t>
            </a:r>
          </a:p>
          <a:p>
            <a:endParaRPr lang="en-US" dirty="0" smtClean="0"/>
          </a:p>
          <a:p>
            <a:r>
              <a:rPr lang="en-US" dirty="0" smtClean="0"/>
              <a:t>An action is a method on a controller that gets called when you enter a particular URL in your browser address bar.</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Index() method is an example of a controller action.</a:t>
            </a:r>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action result is what a controller action returns in response to a browser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you want to return a View to the browser, you call the View() method. If you want to redirect the user from one controller action to another, you call the </a:t>
            </a:r>
            <a:r>
              <a:rPr lang="en-US" dirty="0" err="1" smtClean="0"/>
              <a:t>RedirectToAction</a:t>
            </a:r>
            <a:r>
              <a:rPr lang="en-US" dirty="0" smtClean="0"/>
              <a:t>() method. For example, the Details() action in Listing 3 either displays a view or redirects the user to the Index() action depending on whether the Id parameter has a value.</a:t>
            </a:r>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an ASP.NET MVC application, there is not a page on disk that corresponds to the path in the URL that you type into the address bar of your browser. The closest thing to a page in an ASP.NET MVC application is something called a </a:t>
            </a:r>
            <a:r>
              <a:rPr lang="en-US" i="1" dirty="0" smtClean="0"/>
              <a:t>view</a:t>
            </a:r>
            <a:r>
              <a:rPr lang="en-US" dirty="0" smtClean="0"/>
              <a:t>.</a:t>
            </a:r>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MVC model contains all of your application logic that is not contained in a view or a controller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controller should only contain the bare minimum of logic required to return the right view or redirect the user to another action (flow control). Everything else should be contained in the model. </a:t>
            </a:r>
          </a:p>
          <a:p>
            <a:endParaRPr lang="en-US" dirty="0" smtClean="0"/>
          </a:p>
          <a:p>
            <a:r>
              <a:rPr lang="en-US" dirty="0" smtClean="0"/>
              <a:t>In general, you should strive for fat models and skinny controllers.</a:t>
            </a:r>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default route table contains a single route (named Default). The Default route maps the first segment of a URL to a controller name, the second segment of a URL to a controller action, and the third segment to a parameter named </a:t>
            </a:r>
            <a:r>
              <a:rPr lang="en-US" b="1" dirty="0" smtClean="0"/>
              <a:t>id</a:t>
            </a:r>
            <a:r>
              <a:rPr lang="en-US" dirty="0" smtClean="0"/>
              <a:t>. </a:t>
            </a:r>
          </a:p>
          <a:p>
            <a:endParaRPr lang="en-US" dirty="0" smtClean="0"/>
          </a:p>
          <a:p>
            <a:r>
              <a:rPr lang="en-US" dirty="0" smtClean="0"/>
              <a:t>The Default route maps this URL to the following parameters: </a:t>
            </a:r>
          </a:p>
          <a:p>
            <a:r>
              <a:rPr lang="en-US" dirty="0" smtClean="0"/>
              <a:t>controller = Home</a:t>
            </a:r>
          </a:p>
          <a:p>
            <a:r>
              <a:rPr lang="en-US" dirty="0" smtClean="0"/>
              <a:t>action = Index</a:t>
            </a:r>
          </a:p>
          <a:p>
            <a:r>
              <a:rPr lang="en-US" dirty="0" smtClean="0"/>
              <a:t>id = 3</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Default route includes defaults for all three parameters. If you don't supply a controller, then the controller parameter defaults to the value </a:t>
            </a:r>
            <a:r>
              <a:rPr lang="en-US" b="1" dirty="0" smtClean="0"/>
              <a:t>Home</a:t>
            </a:r>
            <a:r>
              <a:rPr lang="en-US" dirty="0" smtClean="0"/>
              <a:t>. If you don't supply an action, the action parameter defaults to the value </a:t>
            </a:r>
            <a:r>
              <a:rPr lang="en-US" b="1" dirty="0" smtClean="0"/>
              <a:t>Index</a:t>
            </a:r>
            <a:r>
              <a:rPr lang="en-US" dirty="0" smtClean="0"/>
              <a:t>. Finally, if you don't supply an id, the id parameter defaults to an empty string.</a:t>
            </a:r>
            <a:endParaRPr lang="en-US" smtClean="0"/>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2BB7E3-78AA-4CC6-8600-16A49C417FA4}" type="datetimeFigureOut">
              <a:rPr lang="en-US" smtClean="0"/>
              <a:t>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2BB7E3-78AA-4CC6-8600-16A49C417FA4}" type="datetimeFigureOut">
              <a:rPr lang="en-US" smtClean="0"/>
              <a:t>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2BB7E3-78AA-4CC6-8600-16A49C417FA4}" type="datetimeFigureOut">
              <a:rPr lang="en-US" smtClean="0"/>
              <a:t>1/29/2011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2BB7E3-78AA-4CC6-8600-16A49C417FA4}" type="datetimeFigureOut">
              <a:rPr lang="en-US" smtClean="0"/>
              <a:t>1/29/2011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BB7E3-78AA-4CC6-8600-16A49C417FA4}" type="datetimeFigureOut">
              <a:rPr lang="en-US" smtClean="0"/>
              <a:t>1/29/2011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BB7E3-78AA-4CC6-8600-16A49C417FA4}" type="datetimeFigureOut">
              <a:rPr lang="en-US" smtClean="0"/>
              <a:t>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BB7E3-78AA-4CC6-8600-16A49C417FA4}" type="datetimeFigureOut">
              <a:rPr lang="en-US" smtClean="0"/>
              <a:t>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BB7E3-78AA-4CC6-8600-16A49C417FA4}" type="datetimeFigureOut">
              <a:rPr lang="en-US" smtClean="0"/>
              <a:t>1/29/2011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3E3D2-EC65-40DB-8BA8-61EE305ECA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Product/Index/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772400" cy="1470025"/>
          </a:xfrm>
        </p:spPr>
        <p:txBody>
          <a:bodyPr/>
          <a:lstStyle/>
          <a:p>
            <a:r>
              <a:rPr lang="en-US" dirty="0" smtClean="0"/>
              <a:t>Controllers</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esponsible for responding to requests made against an ASP.NET MVC website</a:t>
            </a:r>
          </a:p>
          <a:p>
            <a:r>
              <a:rPr lang="en-US" dirty="0" smtClean="0"/>
              <a:t>Each browser request is mapped to a particular controller</a:t>
            </a:r>
          </a:p>
          <a:p>
            <a:r>
              <a:rPr lang="en-US" u="sng" dirty="0" smtClean="0">
                <a:hlinkClick r:id="rId3"/>
              </a:rPr>
              <a:t>http://localhost/Product/Index/4</a:t>
            </a:r>
            <a:endParaRPr lang="en-US" u="sng" dirty="0" smtClean="0"/>
          </a:p>
          <a:p>
            <a:r>
              <a:rPr lang="en-US" dirty="0" smtClean="0"/>
              <a:t>A controller exposes controller actions.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ViewResult</a:t>
            </a:r>
            <a:r>
              <a:rPr lang="en-US" dirty="0" smtClean="0"/>
              <a:t> - Represents HTML and markup.</a:t>
            </a:r>
          </a:p>
          <a:p>
            <a:r>
              <a:rPr lang="en-US" dirty="0" err="1" smtClean="0"/>
              <a:t>EmptyResult</a:t>
            </a:r>
            <a:r>
              <a:rPr lang="en-US" dirty="0" smtClean="0"/>
              <a:t> - Represents no result.</a:t>
            </a:r>
          </a:p>
          <a:p>
            <a:r>
              <a:rPr lang="en-US" dirty="0" err="1" smtClean="0"/>
              <a:t>RedirectResult</a:t>
            </a:r>
            <a:r>
              <a:rPr lang="en-US" dirty="0" smtClean="0"/>
              <a:t> - Represents a redirection to a new URL.</a:t>
            </a:r>
          </a:p>
          <a:p>
            <a:r>
              <a:rPr lang="en-US" dirty="0" err="1" smtClean="0"/>
              <a:t>JsonResult</a:t>
            </a:r>
            <a:r>
              <a:rPr lang="en-US" dirty="0" smtClean="0"/>
              <a:t> - Represents a JavaScript Object Notation result that can be used in an AJAX application.</a:t>
            </a:r>
          </a:p>
          <a:p>
            <a:r>
              <a:rPr lang="en-US" dirty="0" err="1" smtClean="0"/>
              <a:t>JavaScriptResult</a:t>
            </a:r>
            <a:r>
              <a:rPr lang="en-US" dirty="0" smtClean="0"/>
              <a:t> - Represents a JavaScript script.</a:t>
            </a:r>
          </a:p>
          <a:p>
            <a:r>
              <a:rPr lang="en-US" dirty="0" err="1" smtClean="0"/>
              <a:t>ContentResult</a:t>
            </a:r>
            <a:r>
              <a:rPr lang="en-US" dirty="0" smtClean="0"/>
              <a:t> - Represents a text result.</a:t>
            </a:r>
          </a:p>
          <a:p>
            <a:r>
              <a:rPr lang="en-US" dirty="0" err="1" smtClean="0"/>
              <a:t>FileContentResult</a:t>
            </a:r>
            <a:r>
              <a:rPr lang="en-US" dirty="0" smtClean="0"/>
              <a:t> - Represents a downloadable file (with the binary content).</a:t>
            </a:r>
          </a:p>
          <a:p>
            <a:r>
              <a:rPr lang="en-US" dirty="0" err="1" smtClean="0"/>
              <a:t>FilePathResult</a:t>
            </a:r>
            <a:r>
              <a:rPr lang="en-US" dirty="0" smtClean="0"/>
              <a:t> - Represents a downloadable file (with a path).</a:t>
            </a:r>
          </a:p>
          <a:p>
            <a:r>
              <a:rPr lang="en-US" dirty="0" err="1" smtClean="0"/>
              <a:t>FileStreamResult</a:t>
            </a:r>
            <a:r>
              <a:rPr lang="en-US" dirty="0" smtClean="0"/>
              <a:t> - Represents a downloadable file (with a file stream).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view is a standard (X)HTML document that can contain scripts.</a:t>
            </a:r>
          </a:p>
          <a:p>
            <a:r>
              <a:rPr lang="en-US" dirty="0" smtClean="0"/>
              <a:t>You use scripts to add dynamic content to a view.</a:t>
            </a:r>
          </a:p>
          <a:p>
            <a:r>
              <a:rPr lang="en-US" dirty="0" smtClean="0"/>
              <a:t>ASP.NET MVC does not include anything that directly corresponds to a page.</a:t>
            </a:r>
          </a:p>
          <a:p>
            <a:r>
              <a:rPr lang="en-US" dirty="0" smtClean="0"/>
              <a:t>Closest thing to a page is View</a:t>
            </a:r>
          </a:p>
          <a:p>
            <a:r>
              <a:rPr lang="en-US" dirty="0" smtClean="0"/>
              <a:t>You can use any .NET language to generate dynamic content in a view.</a:t>
            </a:r>
          </a:p>
          <a:p>
            <a:r>
              <a:rPr lang="en-US" dirty="0" smtClean="0"/>
              <a:t>HTML Helpers to generate standard HTML elements such as textboxes, links, dropdown lists, and list boxes.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a:t>M</a:t>
            </a:r>
            <a:r>
              <a:rPr lang="en-US" dirty="0" smtClean="0"/>
              <a:t>odel should contain all of your application business logic, validation logic, and database access logic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Routing module is responsible for mapping incoming browser requests to particular MVC controller actions.</a:t>
            </a:r>
          </a:p>
          <a:p>
            <a:r>
              <a:rPr lang="en-US" dirty="0" smtClean="0"/>
              <a:t>route table is created in the application's </a:t>
            </a:r>
            <a:r>
              <a:rPr lang="en-US" dirty="0" err="1" smtClean="0"/>
              <a:t>Global.asax</a:t>
            </a:r>
            <a:r>
              <a:rPr lang="en-US" dirty="0" smtClean="0"/>
              <a:t> file</a:t>
            </a:r>
          </a:p>
          <a:p>
            <a:r>
              <a:rPr lang="en-US" dirty="0" smtClean="0"/>
              <a:t>The </a:t>
            </a:r>
            <a:r>
              <a:rPr lang="en-US" dirty="0" err="1" smtClean="0"/>
              <a:t>RegisterRoutes</a:t>
            </a:r>
            <a:r>
              <a:rPr lang="en-US" dirty="0" smtClean="0"/>
              <a:t>() method creates the route table (</a:t>
            </a:r>
            <a:r>
              <a:rPr lang="en-US" dirty="0" smtClean="0"/>
              <a:t>/Home/Index/3)</a:t>
            </a:r>
          </a:p>
          <a:p>
            <a:endParaRPr lang="en-US" dirty="0" smtClean="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683</Words>
  <Application>Microsoft Office PowerPoint</Application>
  <PresentationFormat>On-screen Show (4:3)</PresentationFormat>
  <Paragraphs>56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Controllers </vt:lpstr>
      <vt:lpstr>Controller</vt:lpstr>
      <vt:lpstr>Action Results</vt:lpstr>
      <vt:lpstr>View</vt:lpstr>
      <vt:lpstr>Model</vt:lpstr>
      <vt:lpstr>Routing</vt:lpstr>
    </vt:vector>
  </TitlesOfParts>
  <Company>McKesson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 </dc:title>
  <dc:creator>Vikas Loomba</dc:creator>
  <cp:lastModifiedBy>Vikas Loomba</cp:lastModifiedBy>
  <cp:revision>8</cp:revision>
  <dcterms:created xsi:type="dcterms:W3CDTF">2011-01-30T01:39:57Z</dcterms:created>
  <dcterms:modified xsi:type="dcterms:W3CDTF">2011-01-30T03:42:39Z</dcterms:modified>
</cp:coreProperties>
</file>