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48" d="100"/>
          <a:sy n="48" d="100"/>
        </p:scale>
        <p:origin x="-1272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5628F-D2D9-4256-925F-6A064F7874B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3FC2706-55B2-4181-973A-BAF8CD2D163F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2305DB51-2E30-4A3E-8B8E-C48E5704823B}" type="parTrans" cxnId="{391EB3D7-9FB0-4F1C-BAB5-F6F82BCCC517}">
      <dgm:prSet/>
      <dgm:spPr/>
      <dgm:t>
        <a:bodyPr/>
        <a:lstStyle/>
        <a:p>
          <a:endParaRPr lang="en-US"/>
        </a:p>
      </dgm:t>
    </dgm:pt>
    <dgm:pt modelId="{9D182F83-7F70-44CE-81A2-79016D152CB7}" type="sibTrans" cxnId="{391EB3D7-9FB0-4F1C-BAB5-F6F82BCCC517}">
      <dgm:prSet/>
      <dgm:spPr/>
      <dgm:t>
        <a:bodyPr/>
        <a:lstStyle/>
        <a:p>
          <a:endParaRPr lang="en-US"/>
        </a:p>
      </dgm:t>
    </dgm:pt>
    <dgm:pt modelId="{D23C904A-ED20-4AE5-B68A-C3B78FB27FFD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4AE23DCD-D6A4-4E13-AF6B-7874037C0C2A}" type="parTrans" cxnId="{6352C2B1-B910-4BBF-AA9E-571D069FFFBF}">
      <dgm:prSet/>
      <dgm:spPr/>
      <dgm:t>
        <a:bodyPr/>
        <a:lstStyle/>
        <a:p>
          <a:endParaRPr lang="en-US"/>
        </a:p>
      </dgm:t>
    </dgm:pt>
    <dgm:pt modelId="{AA18E5DF-6833-4E8F-980E-491BE3470F11}" type="sibTrans" cxnId="{6352C2B1-B910-4BBF-AA9E-571D069FFFBF}">
      <dgm:prSet/>
      <dgm:spPr/>
      <dgm:t>
        <a:bodyPr/>
        <a:lstStyle/>
        <a:p>
          <a:endParaRPr lang="en-US"/>
        </a:p>
      </dgm:t>
    </dgm:pt>
    <dgm:pt modelId="{1C011055-82F8-46B4-9518-F27D0A6EE1AE}">
      <dgm:prSet phldrT="[Text]"/>
      <dgm:spPr/>
      <dgm:t>
        <a:bodyPr/>
        <a:lstStyle/>
        <a:p>
          <a:r>
            <a:rPr lang="en-US" dirty="0"/>
            <a:t>IAT</a:t>
          </a:r>
        </a:p>
      </dgm:t>
    </dgm:pt>
    <dgm:pt modelId="{083D8FBC-1A0B-493C-93A7-DDDDAA7A0ADD}" type="parTrans" cxnId="{F7561032-724B-46C4-867B-93036381363C}">
      <dgm:prSet/>
      <dgm:spPr/>
      <dgm:t>
        <a:bodyPr/>
        <a:lstStyle/>
        <a:p>
          <a:endParaRPr lang="en-US"/>
        </a:p>
      </dgm:t>
    </dgm:pt>
    <dgm:pt modelId="{EF00E0B2-F272-4C15-B958-F930A5702F02}" type="sibTrans" cxnId="{F7561032-724B-46C4-867B-93036381363C}">
      <dgm:prSet/>
      <dgm:spPr/>
      <dgm:t>
        <a:bodyPr/>
        <a:lstStyle/>
        <a:p>
          <a:endParaRPr lang="en-US"/>
        </a:p>
      </dgm:t>
    </dgm:pt>
    <dgm:pt modelId="{49267F32-5DCC-44EE-86DD-912305081FEB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6943AD1E-ED52-4A45-87F4-F653A7A54689}" type="parTrans" cxnId="{E6E5BE3A-F946-4343-B756-7A26F6571BA5}">
      <dgm:prSet/>
      <dgm:spPr/>
      <dgm:t>
        <a:bodyPr/>
        <a:lstStyle/>
        <a:p>
          <a:endParaRPr lang="en-US"/>
        </a:p>
      </dgm:t>
    </dgm:pt>
    <dgm:pt modelId="{BEE3E2AC-E322-446C-AEFE-C3D239161F9F}" type="sibTrans" cxnId="{E6E5BE3A-F946-4343-B756-7A26F6571BA5}">
      <dgm:prSet/>
      <dgm:spPr/>
      <dgm:t>
        <a:bodyPr/>
        <a:lstStyle/>
        <a:p>
          <a:endParaRPr lang="en-US"/>
        </a:p>
      </dgm:t>
    </dgm:pt>
    <dgm:pt modelId="{AD4FA690-62DC-40AB-844C-9B9A734B5BD7}" type="pres">
      <dgm:prSet presAssocID="{3095628F-D2D9-4256-925F-6A064F7874B6}" presName="CompostProcess" presStyleCnt="0">
        <dgm:presLayoutVars>
          <dgm:dir/>
          <dgm:resizeHandles val="exact"/>
        </dgm:presLayoutVars>
      </dgm:prSet>
      <dgm:spPr/>
    </dgm:pt>
    <dgm:pt modelId="{2B4B39B5-5655-4D3C-94BC-0BFC2EC2BD8A}" type="pres">
      <dgm:prSet presAssocID="{3095628F-D2D9-4256-925F-6A064F7874B6}" presName="arrow" presStyleLbl="bgShp" presStyleIdx="0" presStyleCnt="1"/>
      <dgm:spPr/>
    </dgm:pt>
    <dgm:pt modelId="{A2C06D3A-BF64-4577-93BA-503526132BE9}" type="pres">
      <dgm:prSet presAssocID="{3095628F-D2D9-4256-925F-6A064F7874B6}" presName="linearProcess" presStyleCnt="0"/>
      <dgm:spPr/>
    </dgm:pt>
    <dgm:pt modelId="{1295F1B1-7E1F-448D-B25B-11EDDBCF499C}" type="pres">
      <dgm:prSet presAssocID="{83FC2706-55B2-4181-973A-BAF8CD2D163F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C0C20-28E6-4640-BB14-D8CAA26EA0F5}" type="pres">
      <dgm:prSet presAssocID="{9D182F83-7F70-44CE-81A2-79016D152CB7}" presName="sibTrans" presStyleCnt="0"/>
      <dgm:spPr/>
    </dgm:pt>
    <dgm:pt modelId="{94492354-1755-451F-A3F4-EF4702613BC5}" type="pres">
      <dgm:prSet presAssocID="{D23C904A-ED20-4AE5-B68A-C3B78FB27FF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E58F7-7E90-41BF-AC97-131BF0616221}" type="pres">
      <dgm:prSet presAssocID="{AA18E5DF-6833-4E8F-980E-491BE3470F11}" presName="sibTrans" presStyleCnt="0"/>
      <dgm:spPr/>
    </dgm:pt>
    <dgm:pt modelId="{A2E1EE2A-15E2-407E-8B1B-CBBE4D42722E}" type="pres">
      <dgm:prSet presAssocID="{1C011055-82F8-46B4-9518-F27D0A6EE1A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1AEF7-A59F-4B09-AD6D-2461D94AA73B}" type="pres">
      <dgm:prSet presAssocID="{EF00E0B2-F272-4C15-B958-F930A5702F02}" presName="sibTrans" presStyleCnt="0"/>
      <dgm:spPr/>
    </dgm:pt>
    <dgm:pt modelId="{78EE35F4-41FE-47EF-A351-D7A8BFCFD49E}" type="pres">
      <dgm:prSet presAssocID="{49267F32-5DCC-44EE-86DD-912305081FE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E5BE3A-F946-4343-B756-7A26F6571BA5}" srcId="{3095628F-D2D9-4256-925F-6A064F7874B6}" destId="{49267F32-5DCC-44EE-86DD-912305081FEB}" srcOrd="3" destOrd="0" parTransId="{6943AD1E-ED52-4A45-87F4-F653A7A54689}" sibTransId="{BEE3E2AC-E322-446C-AEFE-C3D239161F9F}"/>
    <dgm:cxn modelId="{6352C2B1-B910-4BBF-AA9E-571D069FFFBF}" srcId="{3095628F-D2D9-4256-925F-6A064F7874B6}" destId="{D23C904A-ED20-4AE5-B68A-C3B78FB27FFD}" srcOrd="1" destOrd="0" parTransId="{4AE23DCD-D6A4-4E13-AF6B-7874037C0C2A}" sibTransId="{AA18E5DF-6833-4E8F-980E-491BE3470F11}"/>
    <dgm:cxn modelId="{4D5F0761-5FE9-4B2A-A3C4-E679C1DFF102}" type="presOf" srcId="{3095628F-D2D9-4256-925F-6A064F7874B6}" destId="{AD4FA690-62DC-40AB-844C-9B9A734B5BD7}" srcOrd="0" destOrd="0" presId="urn:microsoft.com/office/officeart/2005/8/layout/hProcess9"/>
    <dgm:cxn modelId="{F7561032-724B-46C4-867B-93036381363C}" srcId="{3095628F-D2D9-4256-925F-6A064F7874B6}" destId="{1C011055-82F8-46B4-9518-F27D0A6EE1AE}" srcOrd="2" destOrd="0" parTransId="{083D8FBC-1A0B-493C-93A7-DDDDAA7A0ADD}" sibTransId="{EF00E0B2-F272-4C15-B958-F930A5702F02}"/>
    <dgm:cxn modelId="{C52722DC-0DDE-4742-B205-E8841B160403}" type="presOf" srcId="{83FC2706-55B2-4181-973A-BAF8CD2D163F}" destId="{1295F1B1-7E1F-448D-B25B-11EDDBCF499C}" srcOrd="0" destOrd="0" presId="urn:microsoft.com/office/officeart/2005/8/layout/hProcess9"/>
    <dgm:cxn modelId="{F0336A18-D7E4-4748-9804-5F3283BACE0C}" type="presOf" srcId="{1C011055-82F8-46B4-9518-F27D0A6EE1AE}" destId="{A2E1EE2A-15E2-407E-8B1B-CBBE4D42722E}" srcOrd="0" destOrd="0" presId="urn:microsoft.com/office/officeart/2005/8/layout/hProcess9"/>
    <dgm:cxn modelId="{C6FEB3E3-5829-4A98-A307-FDDCD6A25E49}" type="presOf" srcId="{49267F32-5DCC-44EE-86DD-912305081FEB}" destId="{78EE35F4-41FE-47EF-A351-D7A8BFCFD49E}" srcOrd="0" destOrd="0" presId="urn:microsoft.com/office/officeart/2005/8/layout/hProcess9"/>
    <dgm:cxn modelId="{6EFBA064-515F-4F63-9692-D7DE2D9438D9}" type="presOf" srcId="{D23C904A-ED20-4AE5-B68A-C3B78FB27FFD}" destId="{94492354-1755-451F-A3F4-EF4702613BC5}" srcOrd="0" destOrd="0" presId="urn:microsoft.com/office/officeart/2005/8/layout/hProcess9"/>
    <dgm:cxn modelId="{391EB3D7-9FB0-4F1C-BAB5-F6F82BCCC517}" srcId="{3095628F-D2D9-4256-925F-6A064F7874B6}" destId="{83FC2706-55B2-4181-973A-BAF8CD2D163F}" srcOrd="0" destOrd="0" parTransId="{2305DB51-2E30-4A3E-8B8E-C48E5704823B}" sibTransId="{9D182F83-7F70-44CE-81A2-79016D152CB7}"/>
    <dgm:cxn modelId="{3E6A0E2B-88BE-438C-B222-17074F70C584}" type="presParOf" srcId="{AD4FA690-62DC-40AB-844C-9B9A734B5BD7}" destId="{2B4B39B5-5655-4D3C-94BC-0BFC2EC2BD8A}" srcOrd="0" destOrd="0" presId="urn:microsoft.com/office/officeart/2005/8/layout/hProcess9"/>
    <dgm:cxn modelId="{E96437F6-B8F8-4615-83FE-06441CE2FC64}" type="presParOf" srcId="{AD4FA690-62DC-40AB-844C-9B9A734B5BD7}" destId="{A2C06D3A-BF64-4577-93BA-503526132BE9}" srcOrd="1" destOrd="0" presId="urn:microsoft.com/office/officeart/2005/8/layout/hProcess9"/>
    <dgm:cxn modelId="{F8BF63D4-E55A-453B-B9A1-93048DCC0402}" type="presParOf" srcId="{A2C06D3A-BF64-4577-93BA-503526132BE9}" destId="{1295F1B1-7E1F-448D-B25B-11EDDBCF499C}" srcOrd="0" destOrd="0" presId="urn:microsoft.com/office/officeart/2005/8/layout/hProcess9"/>
    <dgm:cxn modelId="{954E9BD9-0429-458A-89B6-6C18B86334F3}" type="presParOf" srcId="{A2C06D3A-BF64-4577-93BA-503526132BE9}" destId="{379C0C20-28E6-4640-BB14-D8CAA26EA0F5}" srcOrd="1" destOrd="0" presId="urn:microsoft.com/office/officeart/2005/8/layout/hProcess9"/>
    <dgm:cxn modelId="{943E411C-3B17-417E-8A55-86B690E7DBCF}" type="presParOf" srcId="{A2C06D3A-BF64-4577-93BA-503526132BE9}" destId="{94492354-1755-451F-A3F4-EF4702613BC5}" srcOrd="2" destOrd="0" presId="urn:microsoft.com/office/officeart/2005/8/layout/hProcess9"/>
    <dgm:cxn modelId="{64B30E89-FF1A-4DFC-9F2E-B5D502A3273F}" type="presParOf" srcId="{A2C06D3A-BF64-4577-93BA-503526132BE9}" destId="{3A2E58F7-7E90-41BF-AC97-131BF0616221}" srcOrd="3" destOrd="0" presId="urn:microsoft.com/office/officeart/2005/8/layout/hProcess9"/>
    <dgm:cxn modelId="{93CB3517-0F1C-4698-921D-C9B30C88088B}" type="presParOf" srcId="{A2C06D3A-BF64-4577-93BA-503526132BE9}" destId="{A2E1EE2A-15E2-407E-8B1B-CBBE4D42722E}" srcOrd="4" destOrd="0" presId="urn:microsoft.com/office/officeart/2005/8/layout/hProcess9"/>
    <dgm:cxn modelId="{222A158E-0523-462E-B499-1D0B37845CD1}" type="presParOf" srcId="{A2C06D3A-BF64-4577-93BA-503526132BE9}" destId="{1E31AEF7-A59F-4B09-AD6D-2461D94AA73B}" srcOrd="5" destOrd="0" presId="urn:microsoft.com/office/officeart/2005/8/layout/hProcess9"/>
    <dgm:cxn modelId="{156CE37C-2B44-410C-9B57-21DC7B38DC69}" type="presParOf" srcId="{A2C06D3A-BF64-4577-93BA-503526132BE9}" destId="{78EE35F4-41FE-47EF-A351-D7A8BFCFD49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95628F-D2D9-4256-925F-6A064F7874B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3FC2706-55B2-4181-973A-BAF8CD2D163F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2305DB51-2E30-4A3E-8B8E-C48E5704823B}" type="parTrans" cxnId="{391EB3D7-9FB0-4F1C-BAB5-F6F82BCCC517}">
      <dgm:prSet/>
      <dgm:spPr/>
      <dgm:t>
        <a:bodyPr/>
        <a:lstStyle/>
        <a:p>
          <a:endParaRPr lang="en-US"/>
        </a:p>
      </dgm:t>
    </dgm:pt>
    <dgm:pt modelId="{9D182F83-7F70-44CE-81A2-79016D152CB7}" type="sibTrans" cxnId="{391EB3D7-9FB0-4F1C-BAB5-F6F82BCCC517}">
      <dgm:prSet/>
      <dgm:spPr/>
      <dgm:t>
        <a:bodyPr/>
        <a:lstStyle/>
        <a:p>
          <a:endParaRPr lang="en-US"/>
        </a:p>
      </dgm:t>
    </dgm:pt>
    <dgm:pt modelId="{D23C904A-ED20-4AE5-B68A-C3B78FB27FFD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4AE23DCD-D6A4-4E13-AF6B-7874037C0C2A}" type="parTrans" cxnId="{6352C2B1-B910-4BBF-AA9E-571D069FFFBF}">
      <dgm:prSet/>
      <dgm:spPr/>
      <dgm:t>
        <a:bodyPr/>
        <a:lstStyle/>
        <a:p>
          <a:endParaRPr lang="en-US"/>
        </a:p>
      </dgm:t>
    </dgm:pt>
    <dgm:pt modelId="{AA18E5DF-6833-4E8F-980E-491BE3470F11}" type="sibTrans" cxnId="{6352C2B1-B910-4BBF-AA9E-571D069FFFBF}">
      <dgm:prSet/>
      <dgm:spPr/>
      <dgm:t>
        <a:bodyPr/>
        <a:lstStyle/>
        <a:p>
          <a:endParaRPr lang="en-US"/>
        </a:p>
      </dgm:t>
    </dgm:pt>
    <dgm:pt modelId="{1C011055-82F8-46B4-9518-F27D0A6EE1AE}">
      <dgm:prSet phldrT="[Text]"/>
      <dgm:spPr/>
      <dgm:t>
        <a:bodyPr/>
        <a:lstStyle/>
        <a:p>
          <a:r>
            <a:rPr lang="en-US" dirty="0"/>
            <a:t>IAT</a:t>
          </a:r>
        </a:p>
      </dgm:t>
    </dgm:pt>
    <dgm:pt modelId="{083D8FBC-1A0B-493C-93A7-DDDDAA7A0ADD}" type="parTrans" cxnId="{F7561032-724B-46C4-867B-93036381363C}">
      <dgm:prSet/>
      <dgm:spPr/>
      <dgm:t>
        <a:bodyPr/>
        <a:lstStyle/>
        <a:p>
          <a:endParaRPr lang="en-US"/>
        </a:p>
      </dgm:t>
    </dgm:pt>
    <dgm:pt modelId="{EF00E0B2-F272-4C15-B958-F930A5702F02}" type="sibTrans" cxnId="{F7561032-724B-46C4-867B-93036381363C}">
      <dgm:prSet/>
      <dgm:spPr/>
      <dgm:t>
        <a:bodyPr/>
        <a:lstStyle/>
        <a:p>
          <a:endParaRPr lang="en-US"/>
        </a:p>
      </dgm:t>
    </dgm:pt>
    <dgm:pt modelId="{49267F32-5DCC-44EE-86DD-912305081FEB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6943AD1E-ED52-4A45-87F4-F653A7A54689}" type="parTrans" cxnId="{E6E5BE3A-F946-4343-B756-7A26F6571BA5}">
      <dgm:prSet/>
      <dgm:spPr/>
      <dgm:t>
        <a:bodyPr/>
        <a:lstStyle/>
        <a:p>
          <a:endParaRPr lang="en-US"/>
        </a:p>
      </dgm:t>
    </dgm:pt>
    <dgm:pt modelId="{BEE3E2AC-E322-446C-AEFE-C3D239161F9F}" type="sibTrans" cxnId="{E6E5BE3A-F946-4343-B756-7A26F6571BA5}">
      <dgm:prSet/>
      <dgm:spPr/>
      <dgm:t>
        <a:bodyPr/>
        <a:lstStyle/>
        <a:p>
          <a:endParaRPr lang="en-US"/>
        </a:p>
      </dgm:t>
    </dgm:pt>
    <dgm:pt modelId="{AD4FA690-62DC-40AB-844C-9B9A734B5BD7}" type="pres">
      <dgm:prSet presAssocID="{3095628F-D2D9-4256-925F-6A064F7874B6}" presName="CompostProcess" presStyleCnt="0">
        <dgm:presLayoutVars>
          <dgm:dir/>
          <dgm:resizeHandles val="exact"/>
        </dgm:presLayoutVars>
      </dgm:prSet>
      <dgm:spPr/>
    </dgm:pt>
    <dgm:pt modelId="{2B4B39B5-5655-4D3C-94BC-0BFC2EC2BD8A}" type="pres">
      <dgm:prSet presAssocID="{3095628F-D2D9-4256-925F-6A064F7874B6}" presName="arrow" presStyleLbl="bgShp" presStyleIdx="0" presStyleCnt="1"/>
      <dgm:spPr/>
    </dgm:pt>
    <dgm:pt modelId="{A2C06D3A-BF64-4577-93BA-503526132BE9}" type="pres">
      <dgm:prSet presAssocID="{3095628F-D2D9-4256-925F-6A064F7874B6}" presName="linearProcess" presStyleCnt="0"/>
      <dgm:spPr/>
    </dgm:pt>
    <dgm:pt modelId="{1295F1B1-7E1F-448D-B25B-11EDDBCF499C}" type="pres">
      <dgm:prSet presAssocID="{83FC2706-55B2-4181-973A-BAF8CD2D163F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C0C20-28E6-4640-BB14-D8CAA26EA0F5}" type="pres">
      <dgm:prSet presAssocID="{9D182F83-7F70-44CE-81A2-79016D152CB7}" presName="sibTrans" presStyleCnt="0"/>
      <dgm:spPr/>
    </dgm:pt>
    <dgm:pt modelId="{94492354-1755-451F-A3F4-EF4702613BC5}" type="pres">
      <dgm:prSet presAssocID="{D23C904A-ED20-4AE5-B68A-C3B78FB27FF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E58F7-7E90-41BF-AC97-131BF0616221}" type="pres">
      <dgm:prSet presAssocID="{AA18E5DF-6833-4E8F-980E-491BE3470F11}" presName="sibTrans" presStyleCnt="0"/>
      <dgm:spPr/>
    </dgm:pt>
    <dgm:pt modelId="{A2E1EE2A-15E2-407E-8B1B-CBBE4D42722E}" type="pres">
      <dgm:prSet presAssocID="{1C011055-82F8-46B4-9518-F27D0A6EE1A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1AEF7-A59F-4B09-AD6D-2461D94AA73B}" type="pres">
      <dgm:prSet presAssocID="{EF00E0B2-F272-4C15-B958-F930A5702F02}" presName="sibTrans" presStyleCnt="0"/>
      <dgm:spPr/>
    </dgm:pt>
    <dgm:pt modelId="{78EE35F4-41FE-47EF-A351-D7A8BFCFD49E}" type="pres">
      <dgm:prSet presAssocID="{49267F32-5DCC-44EE-86DD-912305081FE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E5BE3A-F946-4343-B756-7A26F6571BA5}" srcId="{3095628F-D2D9-4256-925F-6A064F7874B6}" destId="{49267F32-5DCC-44EE-86DD-912305081FEB}" srcOrd="3" destOrd="0" parTransId="{6943AD1E-ED52-4A45-87F4-F653A7A54689}" sibTransId="{BEE3E2AC-E322-446C-AEFE-C3D239161F9F}"/>
    <dgm:cxn modelId="{6352C2B1-B910-4BBF-AA9E-571D069FFFBF}" srcId="{3095628F-D2D9-4256-925F-6A064F7874B6}" destId="{D23C904A-ED20-4AE5-B68A-C3B78FB27FFD}" srcOrd="1" destOrd="0" parTransId="{4AE23DCD-D6A4-4E13-AF6B-7874037C0C2A}" sibTransId="{AA18E5DF-6833-4E8F-980E-491BE3470F11}"/>
    <dgm:cxn modelId="{4D5F0761-5FE9-4B2A-A3C4-E679C1DFF102}" type="presOf" srcId="{3095628F-D2D9-4256-925F-6A064F7874B6}" destId="{AD4FA690-62DC-40AB-844C-9B9A734B5BD7}" srcOrd="0" destOrd="0" presId="urn:microsoft.com/office/officeart/2005/8/layout/hProcess9"/>
    <dgm:cxn modelId="{F7561032-724B-46C4-867B-93036381363C}" srcId="{3095628F-D2D9-4256-925F-6A064F7874B6}" destId="{1C011055-82F8-46B4-9518-F27D0A6EE1AE}" srcOrd="2" destOrd="0" parTransId="{083D8FBC-1A0B-493C-93A7-DDDDAA7A0ADD}" sibTransId="{EF00E0B2-F272-4C15-B958-F930A5702F02}"/>
    <dgm:cxn modelId="{C52722DC-0DDE-4742-B205-E8841B160403}" type="presOf" srcId="{83FC2706-55B2-4181-973A-BAF8CD2D163F}" destId="{1295F1B1-7E1F-448D-B25B-11EDDBCF499C}" srcOrd="0" destOrd="0" presId="urn:microsoft.com/office/officeart/2005/8/layout/hProcess9"/>
    <dgm:cxn modelId="{F0336A18-D7E4-4748-9804-5F3283BACE0C}" type="presOf" srcId="{1C011055-82F8-46B4-9518-F27D0A6EE1AE}" destId="{A2E1EE2A-15E2-407E-8B1B-CBBE4D42722E}" srcOrd="0" destOrd="0" presId="urn:microsoft.com/office/officeart/2005/8/layout/hProcess9"/>
    <dgm:cxn modelId="{C6FEB3E3-5829-4A98-A307-FDDCD6A25E49}" type="presOf" srcId="{49267F32-5DCC-44EE-86DD-912305081FEB}" destId="{78EE35F4-41FE-47EF-A351-D7A8BFCFD49E}" srcOrd="0" destOrd="0" presId="urn:microsoft.com/office/officeart/2005/8/layout/hProcess9"/>
    <dgm:cxn modelId="{6EFBA064-515F-4F63-9692-D7DE2D9438D9}" type="presOf" srcId="{D23C904A-ED20-4AE5-B68A-C3B78FB27FFD}" destId="{94492354-1755-451F-A3F4-EF4702613BC5}" srcOrd="0" destOrd="0" presId="urn:microsoft.com/office/officeart/2005/8/layout/hProcess9"/>
    <dgm:cxn modelId="{391EB3D7-9FB0-4F1C-BAB5-F6F82BCCC517}" srcId="{3095628F-D2D9-4256-925F-6A064F7874B6}" destId="{83FC2706-55B2-4181-973A-BAF8CD2D163F}" srcOrd="0" destOrd="0" parTransId="{2305DB51-2E30-4A3E-8B8E-C48E5704823B}" sibTransId="{9D182F83-7F70-44CE-81A2-79016D152CB7}"/>
    <dgm:cxn modelId="{3E6A0E2B-88BE-438C-B222-17074F70C584}" type="presParOf" srcId="{AD4FA690-62DC-40AB-844C-9B9A734B5BD7}" destId="{2B4B39B5-5655-4D3C-94BC-0BFC2EC2BD8A}" srcOrd="0" destOrd="0" presId="urn:microsoft.com/office/officeart/2005/8/layout/hProcess9"/>
    <dgm:cxn modelId="{E96437F6-B8F8-4615-83FE-06441CE2FC64}" type="presParOf" srcId="{AD4FA690-62DC-40AB-844C-9B9A734B5BD7}" destId="{A2C06D3A-BF64-4577-93BA-503526132BE9}" srcOrd="1" destOrd="0" presId="urn:microsoft.com/office/officeart/2005/8/layout/hProcess9"/>
    <dgm:cxn modelId="{F8BF63D4-E55A-453B-B9A1-93048DCC0402}" type="presParOf" srcId="{A2C06D3A-BF64-4577-93BA-503526132BE9}" destId="{1295F1B1-7E1F-448D-B25B-11EDDBCF499C}" srcOrd="0" destOrd="0" presId="urn:microsoft.com/office/officeart/2005/8/layout/hProcess9"/>
    <dgm:cxn modelId="{954E9BD9-0429-458A-89B6-6C18B86334F3}" type="presParOf" srcId="{A2C06D3A-BF64-4577-93BA-503526132BE9}" destId="{379C0C20-28E6-4640-BB14-D8CAA26EA0F5}" srcOrd="1" destOrd="0" presId="urn:microsoft.com/office/officeart/2005/8/layout/hProcess9"/>
    <dgm:cxn modelId="{943E411C-3B17-417E-8A55-86B690E7DBCF}" type="presParOf" srcId="{A2C06D3A-BF64-4577-93BA-503526132BE9}" destId="{94492354-1755-451F-A3F4-EF4702613BC5}" srcOrd="2" destOrd="0" presId="urn:microsoft.com/office/officeart/2005/8/layout/hProcess9"/>
    <dgm:cxn modelId="{64B30E89-FF1A-4DFC-9F2E-B5D502A3273F}" type="presParOf" srcId="{A2C06D3A-BF64-4577-93BA-503526132BE9}" destId="{3A2E58F7-7E90-41BF-AC97-131BF0616221}" srcOrd="3" destOrd="0" presId="urn:microsoft.com/office/officeart/2005/8/layout/hProcess9"/>
    <dgm:cxn modelId="{93CB3517-0F1C-4698-921D-C9B30C88088B}" type="presParOf" srcId="{A2C06D3A-BF64-4577-93BA-503526132BE9}" destId="{A2E1EE2A-15E2-407E-8B1B-CBBE4D42722E}" srcOrd="4" destOrd="0" presId="urn:microsoft.com/office/officeart/2005/8/layout/hProcess9"/>
    <dgm:cxn modelId="{222A158E-0523-462E-B499-1D0B37845CD1}" type="presParOf" srcId="{A2C06D3A-BF64-4577-93BA-503526132BE9}" destId="{1E31AEF7-A59F-4B09-AD6D-2461D94AA73B}" srcOrd="5" destOrd="0" presId="urn:microsoft.com/office/officeart/2005/8/layout/hProcess9"/>
    <dgm:cxn modelId="{156CE37C-2B44-410C-9B57-21DC7B38DC69}" type="presParOf" srcId="{A2C06D3A-BF64-4577-93BA-503526132BE9}" destId="{78EE35F4-41FE-47EF-A351-D7A8BFCFD49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B39B5-5655-4D3C-94BC-0BFC2EC2BD8A}">
      <dsp:nvSpPr>
        <dsp:cNvPr id="0" name=""/>
        <dsp:cNvSpPr/>
      </dsp:nvSpPr>
      <dsp:spPr>
        <a:xfrm>
          <a:off x="684385" y="0"/>
          <a:ext cx="7756369" cy="502710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5F1B1-7E1F-448D-B25B-11EDDBCF499C}">
      <dsp:nvSpPr>
        <dsp:cNvPr id="0" name=""/>
        <dsp:cNvSpPr/>
      </dsp:nvSpPr>
      <dsp:spPr>
        <a:xfrm>
          <a:off x="3118" y="1508131"/>
          <a:ext cx="2026422" cy="2010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Dev</a:t>
          </a:r>
        </a:p>
      </dsp:txBody>
      <dsp:txXfrm>
        <a:off x="101279" y="1606292"/>
        <a:ext cx="1830100" cy="1814519"/>
      </dsp:txXfrm>
    </dsp:sp>
    <dsp:sp modelId="{94492354-1755-451F-A3F4-EF4702613BC5}">
      <dsp:nvSpPr>
        <dsp:cNvPr id="0" name=""/>
        <dsp:cNvSpPr/>
      </dsp:nvSpPr>
      <dsp:spPr>
        <a:xfrm>
          <a:off x="2367278" y="1508131"/>
          <a:ext cx="2026422" cy="2010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QA</a:t>
          </a:r>
        </a:p>
      </dsp:txBody>
      <dsp:txXfrm>
        <a:off x="2465439" y="1606292"/>
        <a:ext cx="1830100" cy="1814519"/>
      </dsp:txXfrm>
    </dsp:sp>
    <dsp:sp modelId="{A2E1EE2A-15E2-407E-8B1B-CBBE4D42722E}">
      <dsp:nvSpPr>
        <dsp:cNvPr id="0" name=""/>
        <dsp:cNvSpPr/>
      </dsp:nvSpPr>
      <dsp:spPr>
        <a:xfrm>
          <a:off x="4731438" y="1508131"/>
          <a:ext cx="2026422" cy="2010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IAT</a:t>
          </a:r>
        </a:p>
      </dsp:txBody>
      <dsp:txXfrm>
        <a:off x="4829599" y="1606292"/>
        <a:ext cx="1830100" cy="1814519"/>
      </dsp:txXfrm>
    </dsp:sp>
    <dsp:sp modelId="{78EE35F4-41FE-47EF-A351-D7A8BFCFD49E}">
      <dsp:nvSpPr>
        <dsp:cNvPr id="0" name=""/>
        <dsp:cNvSpPr/>
      </dsp:nvSpPr>
      <dsp:spPr>
        <a:xfrm>
          <a:off x="7095598" y="1508131"/>
          <a:ext cx="2026422" cy="2010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PROD</a:t>
          </a:r>
        </a:p>
      </dsp:txBody>
      <dsp:txXfrm>
        <a:off x="7193759" y="1606292"/>
        <a:ext cx="1830100" cy="1814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B39B5-5655-4D3C-94BC-0BFC2EC2BD8A}">
      <dsp:nvSpPr>
        <dsp:cNvPr id="0" name=""/>
        <dsp:cNvSpPr/>
      </dsp:nvSpPr>
      <dsp:spPr>
        <a:xfrm>
          <a:off x="701635" y="0"/>
          <a:ext cx="7951866" cy="50085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5F1B1-7E1F-448D-B25B-11EDDBCF499C}">
      <dsp:nvSpPr>
        <dsp:cNvPr id="0" name=""/>
        <dsp:cNvSpPr/>
      </dsp:nvSpPr>
      <dsp:spPr>
        <a:xfrm>
          <a:off x="3197" y="1502568"/>
          <a:ext cx="2077498" cy="200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Dev</a:t>
          </a:r>
        </a:p>
      </dsp:txBody>
      <dsp:txXfrm>
        <a:off x="100996" y="1600367"/>
        <a:ext cx="1881900" cy="1807827"/>
      </dsp:txXfrm>
    </dsp:sp>
    <dsp:sp modelId="{94492354-1755-451F-A3F4-EF4702613BC5}">
      <dsp:nvSpPr>
        <dsp:cNvPr id="0" name=""/>
        <dsp:cNvSpPr/>
      </dsp:nvSpPr>
      <dsp:spPr>
        <a:xfrm>
          <a:off x="2426945" y="1502568"/>
          <a:ext cx="2077498" cy="200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QA</a:t>
          </a:r>
        </a:p>
      </dsp:txBody>
      <dsp:txXfrm>
        <a:off x="2524744" y="1600367"/>
        <a:ext cx="1881900" cy="1807827"/>
      </dsp:txXfrm>
    </dsp:sp>
    <dsp:sp modelId="{A2E1EE2A-15E2-407E-8B1B-CBBE4D42722E}">
      <dsp:nvSpPr>
        <dsp:cNvPr id="0" name=""/>
        <dsp:cNvSpPr/>
      </dsp:nvSpPr>
      <dsp:spPr>
        <a:xfrm>
          <a:off x="4850693" y="1502568"/>
          <a:ext cx="2077498" cy="200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IAT</a:t>
          </a:r>
        </a:p>
      </dsp:txBody>
      <dsp:txXfrm>
        <a:off x="4948492" y="1600367"/>
        <a:ext cx="1881900" cy="1807827"/>
      </dsp:txXfrm>
    </dsp:sp>
    <dsp:sp modelId="{78EE35F4-41FE-47EF-A351-D7A8BFCFD49E}">
      <dsp:nvSpPr>
        <dsp:cNvPr id="0" name=""/>
        <dsp:cNvSpPr/>
      </dsp:nvSpPr>
      <dsp:spPr>
        <a:xfrm>
          <a:off x="7274441" y="1502568"/>
          <a:ext cx="2077498" cy="200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PROD</a:t>
          </a:r>
        </a:p>
      </dsp:txBody>
      <dsp:txXfrm>
        <a:off x="7372240" y="1600367"/>
        <a:ext cx="1881900" cy="1807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1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8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05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87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66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3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2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7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1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0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6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B985B-FFE9-440F-9081-905FC34EB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907" y="1526710"/>
            <a:ext cx="7766936" cy="1646302"/>
          </a:xfrm>
        </p:spPr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72BCA7-3BE2-4416-85F0-7D2E412B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931" y="3684989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16950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885FC-169F-44B1-A7AF-5D399164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4" y="207264"/>
            <a:ext cx="8596668" cy="1320800"/>
          </a:xfrm>
        </p:spPr>
        <p:txBody>
          <a:bodyPr/>
          <a:lstStyle/>
          <a:p>
            <a:r>
              <a:rPr lang="en-US" dirty="0"/>
              <a:t>Problem ??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69DAEDA-089D-4385-95C0-319899C11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78" y="1930400"/>
            <a:ext cx="8746218" cy="35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62326-D7F4-4C41-B2B7-19B0C296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4" y="225552"/>
            <a:ext cx="8596668" cy="1320800"/>
          </a:xfrm>
        </p:spPr>
        <p:txBody>
          <a:bodyPr/>
          <a:lstStyle/>
          <a:p>
            <a:r>
              <a:rPr lang="en-US" dirty="0"/>
              <a:t>Centralized VCS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910063-FB70-46E6-AB15-690824F95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583" y="949960"/>
            <a:ext cx="4151377" cy="2853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709172-48D9-49DD-8147-9D3DFFB25E61}"/>
              </a:ext>
            </a:extLst>
          </p:cNvPr>
          <p:cNvSpPr txBox="1"/>
          <p:nvPr/>
        </p:nvSpPr>
        <p:spPr>
          <a:xfrm>
            <a:off x="676656" y="4352544"/>
            <a:ext cx="8318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CVC, A Central Repo is maintained where all the versioned files are kept.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Developers can checkout and check-in changes from their own computers.</a:t>
            </a:r>
          </a:p>
        </p:txBody>
      </p:sp>
    </p:spTree>
    <p:extLst>
      <p:ext uri="{BB962C8B-B14F-4D97-AF65-F5344CB8AC3E}">
        <p14:creationId xmlns:p14="http://schemas.microsoft.com/office/powerpoint/2010/main" val="33970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EF3AC-4F75-4392-8A41-DC18BCBB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26" y="88392"/>
            <a:ext cx="8596668" cy="728246"/>
          </a:xfrm>
        </p:spPr>
        <p:txBody>
          <a:bodyPr/>
          <a:lstStyle/>
          <a:p>
            <a:r>
              <a:rPr lang="en-US" dirty="0"/>
              <a:t>Problem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831E6F-A179-473A-AAFC-AC1EA01A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22" y="105416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501F38-61B2-4AEB-95AB-34E819E0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70" y="1466576"/>
            <a:ext cx="782111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8824B-3A3E-4CDF-9D2A-5AED5C9C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6" y="200942"/>
            <a:ext cx="8596668" cy="615696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VCS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FA42450-DAFD-4A33-AFB9-FA2606778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274" y="816638"/>
            <a:ext cx="3398702" cy="3813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B0797D-8FD9-4B04-B399-249CD8962C80}"/>
              </a:ext>
            </a:extLst>
          </p:cNvPr>
          <p:cNvSpPr txBox="1"/>
          <p:nvPr/>
        </p:nvSpPr>
        <p:spPr>
          <a:xfrm>
            <a:off x="0" y="1854647"/>
            <a:ext cx="61972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Version database (CODE) is stored on every Developer’s</a:t>
            </a:r>
          </a:p>
          <a:p>
            <a:r>
              <a:rPr lang="en-US" dirty="0">
                <a:sym typeface="Wingdings" panose="05000000000000000000" pitchFamily="2" charset="2"/>
              </a:rPr>
              <a:t>     local system and remote server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Changes are made is Local and then PUSH to server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Highly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1BCE7-FAB4-4A76-B889-13D0A761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6" y="0"/>
            <a:ext cx="8596668" cy="13208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92667C-C724-4ED2-B0FB-4A3F8A81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822961"/>
            <a:ext cx="9036258" cy="521840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First Generation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Single-file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No networking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e.g. SCCS, RCS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Second Generation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Multi-file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Centralized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e.g. CVS, VSS, SVN, TFS, Perforce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Third Generation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Changesets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Distributed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e.g. Git, Hg, Bazaar, </a:t>
            </a:r>
            <a:r>
              <a:rPr lang="en-US" dirty="0" err="1"/>
              <a:t>BitKeeper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2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CFF60-1997-4812-B1DD-9A825FA5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66" y="156238"/>
            <a:ext cx="8596668" cy="132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1D88FA1-0DA7-456A-8065-2EECEF3B3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093" y="1053464"/>
            <a:ext cx="8340871" cy="47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6957E-A92E-42D7-9A62-D775F295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Install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21EA5-6901-440E-A3CC-7DFB809DB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2160589"/>
            <a:ext cx="970178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 –-version                 </a:t>
            </a:r>
            <a:r>
              <a:rPr lang="en-US" sz="2400" dirty="0">
                <a:sym typeface="Wingdings" panose="05000000000000000000" pitchFamily="2" charset="2"/>
              </a:rPr>
              <a:t>     See if it is already Installed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apt-get update (ubuntu)             or     yum update (</a:t>
            </a:r>
            <a:r>
              <a:rPr lang="en-US" sz="2400" dirty="0" err="1">
                <a:sym typeface="Wingdings" panose="05000000000000000000" pitchFamily="2" charset="2"/>
              </a:rPr>
              <a:t>rhel</a:t>
            </a:r>
            <a:r>
              <a:rPr lang="en-US" sz="2400" dirty="0">
                <a:sym typeface="Wingdings" panose="05000000000000000000" pitchFamily="2" charset="2"/>
              </a:rPr>
              <a:t> , centos)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apt-get install git                       or     yum install git</a:t>
            </a:r>
          </a:p>
        </p:txBody>
      </p:sp>
    </p:spTree>
    <p:extLst>
      <p:ext uri="{BB962C8B-B14F-4D97-AF65-F5344CB8AC3E}">
        <p14:creationId xmlns:p14="http://schemas.microsoft.com/office/powerpoint/2010/main" val="15265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9C551-8B0B-4FC6-BD3C-3F8D5039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6" y="252984"/>
            <a:ext cx="8596668" cy="1320800"/>
          </a:xfrm>
        </p:spPr>
        <p:txBody>
          <a:bodyPr/>
          <a:lstStyle/>
          <a:p>
            <a:r>
              <a:rPr lang="en-US" dirty="0"/>
              <a:t>Environments for App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6CCFDCE-3101-4B59-8329-5A5531003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502140"/>
              </p:ext>
            </p:extLst>
          </p:nvPr>
        </p:nvGraphicFramePr>
        <p:xfrm>
          <a:off x="357188" y="1081089"/>
          <a:ext cx="9125140" cy="502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8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7248B-AA1E-449C-BF3F-7188A4A3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38" y="243840"/>
            <a:ext cx="8596668" cy="1320800"/>
          </a:xfrm>
        </p:spPr>
        <p:txBody>
          <a:bodyPr/>
          <a:lstStyle/>
          <a:p>
            <a:r>
              <a:rPr lang="en-US" dirty="0"/>
              <a:t>Code Deployment….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88E5B8B-7812-4088-B596-A6C68C892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014749"/>
              </p:ext>
            </p:extLst>
          </p:nvPr>
        </p:nvGraphicFramePr>
        <p:xfrm>
          <a:off x="265113" y="1117600"/>
          <a:ext cx="9355137" cy="500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0FA0ED-993F-45F8-9FE5-E681A90D31DC}"/>
              </a:ext>
            </a:extLst>
          </p:cNvPr>
          <p:cNvSpPr txBox="1"/>
          <p:nvPr/>
        </p:nvSpPr>
        <p:spPr>
          <a:xfrm>
            <a:off x="1124712" y="5166360"/>
            <a:ext cx="116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B0604020202020204" pitchFamily="2" charset="-79"/>
              </a:rPr>
              <a:t>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98AED9-D38D-4F87-B8E8-6EAD2937F26B}"/>
              </a:ext>
            </a:extLst>
          </p:cNvPr>
          <p:cNvSpPr txBox="1"/>
          <p:nvPr/>
        </p:nvSpPr>
        <p:spPr>
          <a:xfrm>
            <a:off x="3270504" y="5166360"/>
            <a:ext cx="116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B0604020202020204" pitchFamily="2" charset="-79"/>
              </a:rPr>
              <a:t>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F50B24-D0A0-47B2-9FD5-CE4070542339}"/>
              </a:ext>
            </a:extLst>
          </p:cNvPr>
          <p:cNvSpPr txBox="1"/>
          <p:nvPr/>
        </p:nvSpPr>
        <p:spPr>
          <a:xfrm>
            <a:off x="5416296" y="5166360"/>
            <a:ext cx="116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B0604020202020204" pitchFamily="2" charset="-79"/>
              </a:rPr>
              <a:t>V1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4F64E2-BB2C-46CD-A67E-C6D200CA5582}"/>
              </a:ext>
            </a:extLst>
          </p:cNvPr>
          <p:cNvSpPr txBox="1"/>
          <p:nvPr/>
        </p:nvSpPr>
        <p:spPr>
          <a:xfrm>
            <a:off x="8144256" y="5166360"/>
            <a:ext cx="116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B0604020202020204" pitchFamily="2" charset="-79"/>
              </a:rPr>
              <a:t>V1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D4FF4A-B5FB-4321-AE93-BBC12D11F611}"/>
              </a:ext>
            </a:extLst>
          </p:cNvPr>
          <p:cNvSpPr txBox="1"/>
          <p:nvPr/>
        </p:nvSpPr>
        <p:spPr>
          <a:xfrm>
            <a:off x="1124712" y="5986272"/>
            <a:ext cx="116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B0604020202020204" pitchFamily="2" charset="-79"/>
              </a:rPr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8D113B8-19F1-44F6-BAB9-BCAAF8FECB65}"/>
              </a:ext>
            </a:extLst>
          </p:cNvPr>
          <p:cNvSpPr txBox="1"/>
          <p:nvPr/>
        </p:nvSpPr>
        <p:spPr>
          <a:xfrm>
            <a:off x="3270504" y="5986272"/>
            <a:ext cx="116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B0604020202020204" pitchFamily="2" charset="-79"/>
              </a:rPr>
              <a:t>V2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93BFE7-C728-4560-AE7C-89D78EE3548E}"/>
              </a:ext>
            </a:extLst>
          </p:cNvPr>
          <p:cNvSpPr txBox="1"/>
          <p:nvPr/>
        </p:nvSpPr>
        <p:spPr>
          <a:xfrm>
            <a:off x="5416296" y="6094933"/>
            <a:ext cx="116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B0604020202020204" pitchFamily="2" charset="-79"/>
              </a:rPr>
              <a:t>V2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4F84EA8-D2D6-4CA9-97EE-AC971DDEE833}"/>
              </a:ext>
            </a:extLst>
          </p:cNvPr>
          <p:cNvSpPr txBox="1"/>
          <p:nvPr/>
        </p:nvSpPr>
        <p:spPr>
          <a:xfrm>
            <a:off x="8144256" y="5986272"/>
            <a:ext cx="1161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B0604020202020204" pitchFamily="2" charset="-79"/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5863139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A0C68-D193-499A-A933-90F6237A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Issues…..with </a:t>
            </a:r>
            <a:r>
              <a:rPr lang="en-US" dirty="0">
                <a:solidFill>
                  <a:srgbClr val="FF0000"/>
                </a:solidFill>
              </a:rPr>
              <a:t>V2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165750C-CD3F-4DFB-A741-703A50957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25" y="1735916"/>
            <a:ext cx="5559230" cy="41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9C2EE-D940-4F42-91BB-C2A62F5C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2C110B-E656-412E-BC43-FA713617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90" y="1488613"/>
            <a:ext cx="8731842" cy="4326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27D8786-78B0-4D56-B396-DB59D4FC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54" y="1343259"/>
            <a:ext cx="5868219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70F22-64DA-4D4B-BF58-5C8B229F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128"/>
          </a:xfrm>
        </p:spPr>
        <p:txBody>
          <a:bodyPr/>
          <a:lstStyle/>
          <a:p>
            <a:r>
              <a:rPr lang="en-US" dirty="0"/>
              <a:t>Without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2F5AA3-6D40-4F7F-8370-D977AEF6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10" y="1758253"/>
            <a:ext cx="9344490" cy="3880773"/>
          </a:xfrm>
        </p:spPr>
        <p:txBody>
          <a:bodyPr/>
          <a:lstStyle/>
          <a:p>
            <a:r>
              <a:rPr lang="en-US" sz="2400" dirty="0"/>
              <a:t>Once Saved, All the changes are permanent and can’t revert.</a:t>
            </a:r>
          </a:p>
          <a:p>
            <a:r>
              <a:rPr lang="en-US" sz="2400" dirty="0"/>
              <a:t>No Info on who updated what</a:t>
            </a:r>
          </a:p>
          <a:p>
            <a:r>
              <a:rPr lang="en-US" sz="2400" dirty="0"/>
              <a:t>Release Failure</a:t>
            </a:r>
          </a:p>
          <a:p>
            <a:r>
              <a:rPr lang="en-US" sz="2400" dirty="0"/>
              <a:t>Downtime of Application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2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17137-2277-471F-B7F1-5B0A65DD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A886306-E9FC-490C-B7B1-47C6C663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18" y="1553399"/>
            <a:ext cx="4702960" cy="2653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C72669-3BD0-4747-8DF0-C238C551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22" y="971207"/>
            <a:ext cx="294363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ED074-0AD7-4657-918F-FF31CC01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09501"/>
            <a:ext cx="8596668" cy="707136"/>
          </a:xfrm>
        </p:spPr>
        <p:txBody>
          <a:bodyPr/>
          <a:lstStyle/>
          <a:p>
            <a:r>
              <a:rPr lang="en-US" dirty="0"/>
              <a:t>What is VCS….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6A5094-BCF0-468F-A9CE-C18E2D45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1316737"/>
            <a:ext cx="9482328" cy="4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Version control systems are a category of software tools that help a software team manage changes to source code over time. 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Version control software keeps track of every modification to the code in a special kind of database. If a mistake is made, developers can turn back the clock and compare earlier versions of the code to help fix the mistake while minimizing disruption to all team members.</a:t>
            </a:r>
          </a:p>
        </p:txBody>
      </p:sp>
    </p:spTree>
    <p:extLst>
      <p:ext uri="{BB962C8B-B14F-4D97-AF65-F5344CB8AC3E}">
        <p14:creationId xmlns:p14="http://schemas.microsoft.com/office/powerpoint/2010/main" val="8101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39338-69A2-492F-AD7F-4CCCC128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70" y="156238"/>
            <a:ext cx="8596668" cy="1320800"/>
          </a:xfrm>
        </p:spPr>
        <p:txBody>
          <a:bodyPr/>
          <a:lstStyle/>
          <a:p>
            <a:r>
              <a:rPr lang="en-US" dirty="0"/>
              <a:t>Local….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33F74CD-4525-4858-8B22-122412F2E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317" y="1007745"/>
            <a:ext cx="4672974" cy="3350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7249BD-42D7-4777-8714-81E7C6645178}"/>
              </a:ext>
            </a:extLst>
          </p:cNvPr>
          <p:cNvSpPr txBox="1"/>
          <p:nvPr/>
        </p:nvSpPr>
        <p:spPr>
          <a:xfrm>
            <a:off x="30878" y="1477038"/>
            <a:ext cx="4616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The practice of having the CODE saved </a:t>
            </a:r>
          </a:p>
          <a:p>
            <a:r>
              <a:rPr lang="en-US" dirty="0">
                <a:sym typeface="Wingdings" panose="05000000000000000000" pitchFamily="2" charset="2"/>
              </a:rPr>
              <a:t>     in the local PC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Local DB keeps a record of the changes.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SCCS &amp; RCS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78</TotalTime>
  <Words>306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Version Control System</vt:lpstr>
      <vt:lpstr>Environments for App</vt:lpstr>
      <vt:lpstr>Code Deployment….</vt:lpstr>
      <vt:lpstr>Issues…..with V2</vt:lpstr>
      <vt:lpstr>Rollback ????</vt:lpstr>
      <vt:lpstr>Without VCS</vt:lpstr>
      <vt:lpstr>With VCS</vt:lpstr>
      <vt:lpstr>What is VCS…. ?</vt:lpstr>
      <vt:lpstr>Local….</vt:lpstr>
      <vt:lpstr>Problem ??</vt:lpstr>
      <vt:lpstr>Centralized VCS</vt:lpstr>
      <vt:lpstr>Problem ??</vt:lpstr>
      <vt:lpstr>Distributed VCS</vt:lpstr>
      <vt:lpstr>History</vt:lpstr>
      <vt:lpstr>GIT</vt:lpstr>
      <vt:lpstr>Let us Install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Mangenapudi, Ravindranath (CORP)</dc:creator>
  <cp:lastModifiedBy>Divya</cp:lastModifiedBy>
  <cp:revision>14</cp:revision>
  <dcterms:created xsi:type="dcterms:W3CDTF">2019-05-16T13:09:23Z</dcterms:created>
  <dcterms:modified xsi:type="dcterms:W3CDTF">2019-05-16T16:52:04Z</dcterms:modified>
</cp:coreProperties>
</file>