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0" r:id="rId5"/>
    <p:sldId id="259" r:id="rId6"/>
    <p:sldId id="261"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7" d="100"/>
          <a:sy n="77" d="100"/>
        </p:scale>
        <p:origin x="86"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A87E012-9706-4E48-945E-143845ECE47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AA935E8C-A5A5-4245-BBBF-5166D2DB55F8}">
      <dgm:prSet/>
      <dgm:spPr/>
      <dgm:t>
        <a:bodyPr/>
        <a:lstStyle/>
        <a:p>
          <a:r>
            <a:rPr lang="en-US" b="1" i="0"/>
            <a:t>VICKY’S CALCULATOR </a:t>
          </a:r>
          <a:endParaRPr lang="en-US"/>
        </a:p>
      </dgm:t>
    </dgm:pt>
    <dgm:pt modelId="{FA3875F7-9A13-4971-B876-F3529F0C950E}" type="parTrans" cxnId="{00072E4C-3B12-4538-AA08-717AF0BF7D64}">
      <dgm:prSet/>
      <dgm:spPr/>
      <dgm:t>
        <a:bodyPr/>
        <a:lstStyle/>
        <a:p>
          <a:endParaRPr lang="en-US"/>
        </a:p>
      </dgm:t>
    </dgm:pt>
    <dgm:pt modelId="{844A023C-16BD-4FB0-8DAB-3476FCEA204B}" type="sibTrans" cxnId="{00072E4C-3B12-4538-AA08-717AF0BF7D64}">
      <dgm:prSet/>
      <dgm:spPr/>
      <dgm:t>
        <a:bodyPr/>
        <a:lstStyle/>
        <a:p>
          <a:endParaRPr lang="en-US"/>
        </a:p>
      </dgm:t>
    </dgm:pt>
    <dgm:pt modelId="{9F2E32FB-9783-4266-A938-1ACA9BC11875}" type="pres">
      <dgm:prSet presAssocID="{DA87E012-9706-4E48-945E-143845ECE47B}" presName="linear" presStyleCnt="0">
        <dgm:presLayoutVars>
          <dgm:animLvl val="lvl"/>
          <dgm:resizeHandles val="exact"/>
        </dgm:presLayoutVars>
      </dgm:prSet>
      <dgm:spPr/>
    </dgm:pt>
    <dgm:pt modelId="{46620CC4-5762-4F7F-BCF2-3B011B14C19D}" type="pres">
      <dgm:prSet presAssocID="{AA935E8C-A5A5-4245-BBBF-5166D2DB55F8}" presName="parentText" presStyleLbl="node1" presStyleIdx="0" presStyleCnt="1">
        <dgm:presLayoutVars>
          <dgm:chMax val="0"/>
          <dgm:bulletEnabled val="1"/>
        </dgm:presLayoutVars>
      </dgm:prSet>
      <dgm:spPr/>
    </dgm:pt>
  </dgm:ptLst>
  <dgm:cxnLst>
    <dgm:cxn modelId="{00072E4C-3B12-4538-AA08-717AF0BF7D64}" srcId="{DA87E012-9706-4E48-945E-143845ECE47B}" destId="{AA935E8C-A5A5-4245-BBBF-5166D2DB55F8}" srcOrd="0" destOrd="0" parTransId="{FA3875F7-9A13-4971-B876-F3529F0C950E}" sibTransId="{844A023C-16BD-4FB0-8DAB-3476FCEA204B}"/>
    <dgm:cxn modelId="{5B3CCEB5-0D05-4E05-9831-E793DE2BC626}" type="presOf" srcId="{DA87E012-9706-4E48-945E-143845ECE47B}" destId="{9F2E32FB-9783-4266-A938-1ACA9BC11875}" srcOrd="0" destOrd="0" presId="urn:microsoft.com/office/officeart/2005/8/layout/vList2"/>
    <dgm:cxn modelId="{B898D3CF-278C-496A-B202-D57AE5D57357}" type="presOf" srcId="{AA935E8C-A5A5-4245-BBBF-5166D2DB55F8}" destId="{46620CC4-5762-4F7F-BCF2-3B011B14C19D}" srcOrd="0" destOrd="0" presId="urn:microsoft.com/office/officeart/2005/8/layout/vList2"/>
    <dgm:cxn modelId="{18C790C9-89D5-43B9-BCED-2610D0D577D5}" type="presParOf" srcId="{9F2E32FB-9783-4266-A938-1ACA9BC11875}" destId="{46620CC4-5762-4F7F-BCF2-3B011B14C19D}"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A26372D-12A0-4BB6-8BA3-D8D40F53CCC2}" type="doc">
      <dgm:prSet loTypeId="urn:microsoft.com/office/officeart/2005/8/layout/lProcess3" loCatId="process" qsTypeId="urn:microsoft.com/office/officeart/2005/8/quickstyle/simple1" qsCatId="simple" csTypeId="urn:microsoft.com/office/officeart/2005/8/colors/accent1_2" csCatId="accent1"/>
      <dgm:spPr/>
      <dgm:t>
        <a:bodyPr/>
        <a:lstStyle/>
        <a:p>
          <a:endParaRPr lang="en-US"/>
        </a:p>
      </dgm:t>
    </dgm:pt>
    <dgm:pt modelId="{0F1BDCC5-2D0F-4329-A74D-D0E7D0420A33}">
      <dgm:prSet/>
      <dgm:spPr/>
      <dgm:t>
        <a:bodyPr/>
        <a:lstStyle/>
        <a:p>
          <a:r>
            <a:rPr lang="en-US"/>
            <a:t>Prepared by :</a:t>
          </a:r>
        </a:p>
      </dgm:t>
    </dgm:pt>
    <dgm:pt modelId="{44B1F0DE-161E-4122-8CE2-F5B285771413}" type="parTrans" cxnId="{4076957A-5F60-4E90-91E0-384536F5A840}">
      <dgm:prSet/>
      <dgm:spPr/>
      <dgm:t>
        <a:bodyPr/>
        <a:lstStyle/>
        <a:p>
          <a:endParaRPr lang="en-US"/>
        </a:p>
      </dgm:t>
    </dgm:pt>
    <dgm:pt modelId="{BD6E175A-0A8E-4F42-8D78-11ED2B16D107}" type="sibTrans" cxnId="{4076957A-5F60-4E90-91E0-384536F5A840}">
      <dgm:prSet/>
      <dgm:spPr/>
      <dgm:t>
        <a:bodyPr/>
        <a:lstStyle/>
        <a:p>
          <a:endParaRPr lang="en-US"/>
        </a:p>
      </dgm:t>
    </dgm:pt>
    <dgm:pt modelId="{729B5B4E-A210-4CE3-B0EE-CBA7BB31A5C2}">
      <dgm:prSet/>
      <dgm:spPr/>
      <dgm:t>
        <a:bodyPr/>
        <a:lstStyle/>
        <a:p>
          <a:r>
            <a:rPr lang="en-US"/>
            <a:t>Vikas Malik</a:t>
          </a:r>
        </a:p>
      </dgm:t>
    </dgm:pt>
    <dgm:pt modelId="{027386DD-AA1F-408F-A4B6-19B81F77565E}" type="parTrans" cxnId="{976B58AF-A883-4978-A762-74AED2C95AED}">
      <dgm:prSet/>
      <dgm:spPr/>
      <dgm:t>
        <a:bodyPr/>
        <a:lstStyle/>
        <a:p>
          <a:endParaRPr lang="en-US"/>
        </a:p>
      </dgm:t>
    </dgm:pt>
    <dgm:pt modelId="{E09E0DDA-DB9E-4F65-89E5-ADA8606FF1B8}" type="sibTrans" cxnId="{976B58AF-A883-4978-A762-74AED2C95AED}">
      <dgm:prSet/>
      <dgm:spPr/>
      <dgm:t>
        <a:bodyPr/>
        <a:lstStyle/>
        <a:p>
          <a:endParaRPr lang="en-US"/>
        </a:p>
      </dgm:t>
    </dgm:pt>
    <dgm:pt modelId="{9F0E5203-07D9-445B-B275-1F95B19E55A1}">
      <dgm:prSet/>
      <dgm:spPr/>
      <dgm:t>
        <a:bodyPr/>
        <a:lstStyle/>
        <a:p>
          <a:r>
            <a:rPr lang="en-US"/>
            <a:t>Organization :</a:t>
          </a:r>
        </a:p>
      </dgm:t>
    </dgm:pt>
    <dgm:pt modelId="{14F58FE1-771E-4C0D-A3C3-F7CE4FB51353}" type="parTrans" cxnId="{71317F9E-6343-495D-844D-04CBE374BFB9}">
      <dgm:prSet/>
      <dgm:spPr/>
      <dgm:t>
        <a:bodyPr/>
        <a:lstStyle/>
        <a:p>
          <a:endParaRPr lang="en-US"/>
        </a:p>
      </dgm:t>
    </dgm:pt>
    <dgm:pt modelId="{B923326C-1C2A-40F9-9509-C22ED225F65B}" type="sibTrans" cxnId="{71317F9E-6343-495D-844D-04CBE374BFB9}">
      <dgm:prSet/>
      <dgm:spPr/>
      <dgm:t>
        <a:bodyPr/>
        <a:lstStyle/>
        <a:p>
          <a:endParaRPr lang="en-US"/>
        </a:p>
      </dgm:t>
    </dgm:pt>
    <dgm:pt modelId="{1BC8502D-D2EF-423C-972D-FCA77FF97BC0}">
      <dgm:prSet/>
      <dgm:spPr/>
      <dgm:t>
        <a:bodyPr/>
        <a:lstStyle/>
        <a:p>
          <a:r>
            <a:rPr lang="en-US"/>
            <a:t>Nexthikes IT Solutions</a:t>
          </a:r>
        </a:p>
      </dgm:t>
    </dgm:pt>
    <dgm:pt modelId="{56D7DA1A-08C5-422F-8ADE-239DD29076FA}" type="parTrans" cxnId="{54387A37-088F-403C-BB88-529DA75E16A5}">
      <dgm:prSet/>
      <dgm:spPr/>
      <dgm:t>
        <a:bodyPr/>
        <a:lstStyle/>
        <a:p>
          <a:endParaRPr lang="en-US"/>
        </a:p>
      </dgm:t>
    </dgm:pt>
    <dgm:pt modelId="{98E1BD7F-5BC5-4737-B65C-729D2CB7341B}" type="sibTrans" cxnId="{54387A37-088F-403C-BB88-529DA75E16A5}">
      <dgm:prSet/>
      <dgm:spPr/>
      <dgm:t>
        <a:bodyPr/>
        <a:lstStyle/>
        <a:p>
          <a:endParaRPr lang="en-US"/>
        </a:p>
      </dgm:t>
    </dgm:pt>
    <dgm:pt modelId="{E8BC55C9-C55B-4AF7-9FDE-65A274CE43E6}" type="pres">
      <dgm:prSet presAssocID="{3A26372D-12A0-4BB6-8BA3-D8D40F53CCC2}" presName="Name0" presStyleCnt="0">
        <dgm:presLayoutVars>
          <dgm:chPref val="3"/>
          <dgm:dir/>
          <dgm:animLvl val="lvl"/>
          <dgm:resizeHandles/>
        </dgm:presLayoutVars>
      </dgm:prSet>
      <dgm:spPr/>
    </dgm:pt>
    <dgm:pt modelId="{814EF6B3-5706-4BDA-B685-E4DFB59C5511}" type="pres">
      <dgm:prSet presAssocID="{0F1BDCC5-2D0F-4329-A74D-D0E7D0420A33}" presName="horFlow" presStyleCnt="0"/>
      <dgm:spPr/>
    </dgm:pt>
    <dgm:pt modelId="{CA69922E-99F1-4E66-8A59-8AFC69467167}" type="pres">
      <dgm:prSet presAssocID="{0F1BDCC5-2D0F-4329-A74D-D0E7D0420A33}" presName="bigChev" presStyleLbl="node1" presStyleIdx="0" presStyleCnt="2"/>
      <dgm:spPr/>
    </dgm:pt>
    <dgm:pt modelId="{D303A603-D68D-4BD1-92C9-F8E6B392CC02}" type="pres">
      <dgm:prSet presAssocID="{027386DD-AA1F-408F-A4B6-19B81F77565E}" presName="parTrans" presStyleCnt="0"/>
      <dgm:spPr/>
    </dgm:pt>
    <dgm:pt modelId="{8500DEB2-F790-442A-B1D4-8D5C4D6B426B}" type="pres">
      <dgm:prSet presAssocID="{729B5B4E-A210-4CE3-B0EE-CBA7BB31A5C2}" presName="node" presStyleLbl="alignAccFollowNode1" presStyleIdx="0" presStyleCnt="2">
        <dgm:presLayoutVars>
          <dgm:bulletEnabled val="1"/>
        </dgm:presLayoutVars>
      </dgm:prSet>
      <dgm:spPr/>
    </dgm:pt>
    <dgm:pt modelId="{14CDFE4B-6EBB-4E1B-B2F5-E25020A229D7}" type="pres">
      <dgm:prSet presAssocID="{0F1BDCC5-2D0F-4329-A74D-D0E7D0420A33}" presName="vSp" presStyleCnt="0"/>
      <dgm:spPr/>
    </dgm:pt>
    <dgm:pt modelId="{478C529D-E988-4A4C-8699-957BD081843E}" type="pres">
      <dgm:prSet presAssocID="{9F0E5203-07D9-445B-B275-1F95B19E55A1}" presName="horFlow" presStyleCnt="0"/>
      <dgm:spPr/>
    </dgm:pt>
    <dgm:pt modelId="{43CA322C-AAEE-4C47-832C-53D486498C1F}" type="pres">
      <dgm:prSet presAssocID="{9F0E5203-07D9-445B-B275-1F95B19E55A1}" presName="bigChev" presStyleLbl="node1" presStyleIdx="1" presStyleCnt="2"/>
      <dgm:spPr/>
    </dgm:pt>
    <dgm:pt modelId="{7DAA258E-DBD6-4D05-B031-6A6B01E35072}" type="pres">
      <dgm:prSet presAssocID="{56D7DA1A-08C5-422F-8ADE-239DD29076FA}" presName="parTrans" presStyleCnt="0"/>
      <dgm:spPr/>
    </dgm:pt>
    <dgm:pt modelId="{47769F30-E81F-4778-BEE9-BF23F3A5AFE5}" type="pres">
      <dgm:prSet presAssocID="{1BC8502D-D2EF-423C-972D-FCA77FF97BC0}" presName="node" presStyleLbl="alignAccFollowNode1" presStyleIdx="1" presStyleCnt="2">
        <dgm:presLayoutVars>
          <dgm:bulletEnabled val="1"/>
        </dgm:presLayoutVars>
      </dgm:prSet>
      <dgm:spPr/>
    </dgm:pt>
  </dgm:ptLst>
  <dgm:cxnLst>
    <dgm:cxn modelId="{3405C031-C97A-4B54-8675-AA5FF3A32BDE}" type="presOf" srcId="{3A26372D-12A0-4BB6-8BA3-D8D40F53CCC2}" destId="{E8BC55C9-C55B-4AF7-9FDE-65A274CE43E6}" srcOrd="0" destOrd="0" presId="urn:microsoft.com/office/officeart/2005/8/layout/lProcess3"/>
    <dgm:cxn modelId="{54387A37-088F-403C-BB88-529DA75E16A5}" srcId="{9F0E5203-07D9-445B-B275-1F95B19E55A1}" destId="{1BC8502D-D2EF-423C-972D-FCA77FF97BC0}" srcOrd="0" destOrd="0" parTransId="{56D7DA1A-08C5-422F-8ADE-239DD29076FA}" sibTransId="{98E1BD7F-5BC5-4737-B65C-729D2CB7341B}"/>
    <dgm:cxn modelId="{E5090070-6202-4364-938F-1AA09F27F2C1}" type="presOf" srcId="{9F0E5203-07D9-445B-B275-1F95B19E55A1}" destId="{43CA322C-AAEE-4C47-832C-53D486498C1F}" srcOrd="0" destOrd="0" presId="urn:microsoft.com/office/officeart/2005/8/layout/lProcess3"/>
    <dgm:cxn modelId="{41035252-D2BF-4398-9B18-7BB45ABD0227}" type="presOf" srcId="{729B5B4E-A210-4CE3-B0EE-CBA7BB31A5C2}" destId="{8500DEB2-F790-442A-B1D4-8D5C4D6B426B}" srcOrd="0" destOrd="0" presId="urn:microsoft.com/office/officeart/2005/8/layout/lProcess3"/>
    <dgm:cxn modelId="{4076957A-5F60-4E90-91E0-384536F5A840}" srcId="{3A26372D-12A0-4BB6-8BA3-D8D40F53CCC2}" destId="{0F1BDCC5-2D0F-4329-A74D-D0E7D0420A33}" srcOrd="0" destOrd="0" parTransId="{44B1F0DE-161E-4122-8CE2-F5B285771413}" sibTransId="{BD6E175A-0A8E-4F42-8D78-11ED2B16D107}"/>
    <dgm:cxn modelId="{60C3439E-80AC-48FB-BA3A-8FC289B51525}" type="presOf" srcId="{1BC8502D-D2EF-423C-972D-FCA77FF97BC0}" destId="{47769F30-E81F-4778-BEE9-BF23F3A5AFE5}" srcOrd="0" destOrd="0" presId="urn:microsoft.com/office/officeart/2005/8/layout/lProcess3"/>
    <dgm:cxn modelId="{71317F9E-6343-495D-844D-04CBE374BFB9}" srcId="{3A26372D-12A0-4BB6-8BA3-D8D40F53CCC2}" destId="{9F0E5203-07D9-445B-B275-1F95B19E55A1}" srcOrd="1" destOrd="0" parTransId="{14F58FE1-771E-4C0D-A3C3-F7CE4FB51353}" sibTransId="{B923326C-1C2A-40F9-9509-C22ED225F65B}"/>
    <dgm:cxn modelId="{976B58AF-A883-4978-A762-74AED2C95AED}" srcId="{0F1BDCC5-2D0F-4329-A74D-D0E7D0420A33}" destId="{729B5B4E-A210-4CE3-B0EE-CBA7BB31A5C2}" srcOrd="0" destOrd="0" parTransId="{027386DD-AA1F-408F-A4B6-19B81F77565E}" sibTransId="{E09E0DDA-DB9E-4F65-89E5-ADA8606FF1B8}"/>
    <dgm:cxn modelId="{FBF2CBF9-F3B1-4CC2-BC0F-D2C218CC310F}" type="presOf" srcId="{0F1BDCC5-2D0F-4329-A74D-D0E7D0420A33}" destId="{CA69922E-99F1-4E66-8A59-8AFC69467167}" srcOrd="0" destOrd="0" presId="urn:microsoft.com/office/officeart/2005/8/layout/lProcess3"/>
    <dgm:cxn modelId="{30321EB8-BD4A-4882-A3BA-F430BB55D881}" type="presParOf" srcId="{E8BC55C9-C55B-4AF7-9FDE-65A274CE43E6}" destId="{814EF6B3-5706-4BDA-B685-E4DFB59C5511}" srcOrd="0" destOrd="0" presId="urn:microsoft.com/office/officeart/2005/8/layout/lProcess3"/>
    <dgm:cxn modelId="{0F21EBF3-CBE6-4036-916A-B09405CD862A}" type="presParOf" srcId="{814EF6B3-5706-4BDA-B685-E4DFB59C5511}" destId="{CA69922E-99F1-4E66-8A59-8AFC69467167}" srcOrd="0" destOrd="0" presId="urn:microsoft.com/office/officeart/2005/8/layout/lProcess3"/>
    <dgm:cxn modelId="{7734A3DD-A7B1-480A-9E81-B70A93EBF2D9}" type="presParOf" srcId="{814EF6B3-5706-4BDA-B685-E4DFB59C5511}" destId="{D303A603-D68D-4BD1-92C9-F8E6B392CC02}" srcOrd="1" destOrd="0" presId="urn:microsoft.com/office/officeart/2005/8/layout/lProcess3"/>
    <dgm:cxn modelId="{F17170C8-C72B-4BB8-AC66-E73FEC5AA195}" type="presParOf" srcId="{814EF6B3-5706-4BDA-B685-E4DFB59C5511}" destId="{8500DEB2-F790-442A-B1D4-8D5C4D6B426B}" srcOrd="2" destOrd="0" presId="urn:microsoft.com/office/officeart/2005/8/layout/lProcess3"/>
    <dgm:cxn modelId="{693F1C4D-88D0-4DFC-97E5-C01852A03FE9}" type="presParOf" srcId="{E8BC55C9-C55B-4AF7-9FDE-65A274CE43E6}" destId="{14CDFE4B-6EBB-4E1B-B2F5-E25020A229D7}" srcOrd="1" destOrd="0" presId="urn:microsoft.com/office/officeart/2005/8/layout/lProcess3"/>
    <dgm:cxn modelId="{A4B0EB89-9B72-4147-86F1-550340E83323}" type="presParOf" srcId="{E8BC55C9-C55B-4AF7-9FDE-65A274CE43E6}" destId="{478C529D-E988-4A4C-8699-957BD081843E}" srcOrd="2" destOrd="0" presId="urn:microsoft.com/office/officeart/2005/8/layout/lProcess3"/>
    <dgm:cxn modelId="{681DC4B9-2119-43E2-B8CC-8EE65CCF65D5}" type="presParOf" srcId="{478C529D-E988-4A4C-8699-957BD081843E}" destId="{43CA322C-AAEE-4C47-832C-53D486498C1F}" srcOrd="0" destOrd="0" presId="urn:microsoft.com/office/officeart/2005/8/layout/lProcess3"/>
    <dgm:cxn modelId="{BEF475CE-4BD1-4BAE-8F69-8A6BF235C057}" type="presParOf" srcId="{478C529D-E988-4A4C-8699-957BD081843E}" destId="{7DAA258E-DBD6-4D05-B031-6A6B01E35072}" srcOrd="1" destOrd="0" presId="urn:microsoft.com/office/officeart/2005/8/layout/lProcess3"/>
    <dgm:cxn modelId="{0EF848C1-4D3F-4DC0-B0FD-1B95FA36F29D}" type="presParOf" srcId="{478C529D-E988-4A4C-8699-957BD081843E}" destId="{47769F30-E81F-4778-BEE9-BF23F3A5AFE5}" srcOrd="2" destOrd="0" presId="urn:microsoft.com/office/officeart/2005/8/layout/lProcess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F36F3E6-7FF6-41E1-BDE3-D2E256866B2D}"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8AA2155C-4C5E-4E1E-B93F-66F42F2A112B}">
      <dgm:prSet custT="1"/>
      <dgm:spPr/>
      <dgm:t>
        <a:bodyPr/>
        <a:lstStyle/>
        <a:p>
          <a:r>
            <a:rPr lang="en-US" sz="2700" dirty="0"/>
            <a:t>Normal Calculator</a:t>
          </a:r>
        </a:p>
      </dgm:t>
    </dgm:pt>
    <dgm:pt modelId="{4638987C-20EF-4843-A783-07EE7AC5DBC8}" type="parTrans" cxnId="{ADB201DD-B5E8-44B2-90BD-5A683B067C1F}">
      <dgm:prSet/>
      <dgm:spPr/>
      <dgm:t>
        <a:bodyPr/>
        <a:lstStyle/>
        <a:p>
          <a:endParaRPr lang="en-US"/>
        </a:p>
      </dgm:t>
    </dgm:pt>
    <dgm:pt modelId="{B2B56274-002C-45F9-B4A4-4873D407C512}" type="sibTrans" cxnId="{ADB201DD-B5E8-44B2-90BD-5A683B067C1F}">
      <dgm:prSet/>
      <dgm:spPr/>
      <dgm:t>
        <a:bodyPr/>
        <a:lstStyle/>
        <a:p>
          <a:endParaRPr lang="en-US"/>
        </a:p>
      </dgm:t>
    </dgm:pt>
    <dgm:pt modelId="{B6DDD477-2E16-43DE-8BB9-2F5487D4F5DF}">
      <dgm:prSet custT="1"/>
      <dgm:spPr/>
      <dgm:t>
        <a:bodyPr/>
        <a:lstStyle/>
        <a:p>
          <a:pPr algn="ctr"/>
          <a:r>
            <a:rPr lang="en-US" sz="2700" dirty="0"/>
            <a:t>Addition	</a:t>
          </a:r>
        </a:p>
      </dgm:t>
    </dgm:pt>
    <dgm:pt modelId="{34A13322-CA49-4794-ACA2-B8366F9B74DD}" type="parTrans" cxnId="{27556946-D4CD-497C-8769-CA86A687D617}">
      <dgm:prSet/>
      <dgm:spPr/>
      <dgm:t>
        <a:bodyPr/>
        <a:lstStyle/>
        <a:p>
          <a:endParaRPr lang="en-US"/>
        </a:p>
      </dgm:t>
    </dgm:pt>
    <dgm:pt modelId="{05804406-C9A7-4899-8C7B-2F98A237D9F1}" type="sibTrans" cxnId="{27556946-D4CD-497C-8769-CA86A687D617}">
      <dgm:prSet/>
      <dgm:spPr/>
      <dgm:t>
        <a:bodyPr/>
        <a:lstStyle/>
        <a:p>
          <a:endParaRPr lang="en-US"/>
        </a:p>
      </dgm:t>
    </dgm:pt>
    <dgm:pt modelId="{8835474B-B47A-41E8-BE66-D0B5A81126FB}">
      <dgm:prSet custT="1"/>
      <dgm:spPr/>
      <dgm:t>
        <a:bodyPr/>
        <a:lstStyle/>
        <a:p>
          <a:r>
            <a:rPr lang="en-US" sz="2700" dirty="0"/>
            <a:t>Subtraction</a:t>
          </a:r>
        </a:p>
      </dgm:t>
    </dgm:pt>
    <dgm:pt modelId="{BD0DD85F-CBA6-4227-8374-733D43765821}" type="parTrans" cxnId="{3C5EF0B7-CFBA-45CB-AB40-7520D02C8F8F}">
      <dgm:prSet/>
      <dgm:spPr/>
      <dgm:t>
        <a:bodyPr/>
        <a:lstStyle/>
        <a:p>
          <a:endParaRPr lang="en-US"/>
        </a:p>
      </dgm:t>
    </dgm:pt>
    <dgm:pt modelId="{8E39FEE8-4F71-41D0-BCD4-FBEB1B21553B}" type="sibTrans" cxnId="{3C5EF0B7-CFBA-45CB-AB40-7520D02C8F8F}">
      <dgm:prSet/>
      <dgm:spPr/>
      <dgm:t>
        <a:bodyPr/>
        <a:lstStyle/>
        <a:p>
          <a:endParaRPr lang="en-US"/>
        </a:p>
      </dgm:t>
    </dgm:pt>
    <dgm:pt modelId="{4800ACD5-F7FD-419C-BDAF-892C7AAF81B3}">
      <dgm:prSet custT="1"/>
      <dgm:spPr/>
      <dgm:t>
        <a:bodyPr/>
        <a:lstStyle/>
        <a:p>
          <a:r>
            <a:rPr lang="en-US" sz="2700" dirty="0"/>
            <a:t>Division</a:t>
          </a:r>
        </a:p>
      </dgm:t>
    </dgm:pt>
    <dgm:pt modelId="{C5C727F0-FD85-4F00-B51D-070A4CF84696}" type="parTrans" cxnId="{8A641C33-D6C1-4FFA-AABC-B7569EBD5693}">
      <dgm:prSet/>
      <dgm:spPr/>
      <dgm:t>
        <a:bodyPr/>
        <a:lstStyle/>
        <a:p>
          <a:endParaRPr lang="en-US"/>
        </a:p>
      </dgm:t>
    </dgm:pt>
    <dgm:pt modelId="{1DC2CE68-C3BD-44A1-8FB5-9948FE041E70}" type="sibTrans" cxnId="{8A641C33-D6C1-4FFA-AABC-B7569EBD5693}">
      <dgm:prSet/>
      <dgm:spPr/>
      <dgm:t>
        <a:bodyPr/>
        <a:lstStyle/>
        <a:p>
          <a:endParaRPr lang="en-US"/>
        </a:p>
      </dgm:t>
    </dgm:pt>
    <dgm:pt modelId="{DA523F54-B109-434F-B6AE-E8D7CEF4EFBE}">
      <dgm:prSet custT="1"/>
      <dgm:spPr/>
      <dgm:t>
        <a:bodyPr/>
        <a:lstStyle/>
        <a:p>
          <a:r>
            <a:rPr lang="en-US" sz="2700" dirty="0"/>
            <a:t>Multiplication</a:t>
          </a:r>
        </a:p>
      </dgm:t>
    </dgm:pt>
    <dgm:pt modelId="{14C56861-7AE1-492E-99AD-B316BCBB2D02}" type="parTrans" cxnId="{536C14E4-2396-46FC-962C-51BC138AC28F}">
      <dgm:prSet/>
      <dgm:spPr/>
      <dgm:t>
        <a:bodyPr/>
        <a:lstStyle/>
        <a:p>
          <a:endParaRPr lang="en-US"/>
        </a:p>
      </dgm:t>
    </dgm:pt>
    <dgm:pt modelId="{0FF5F8FA-F6C0-443A-866D-7A940179D04A}" type="sibTrans" cxnId="{536C14E4-2396-46FC-962C-51BC138AC28F}">
      <dgm:prSet/>
      <dgm:spPr/>
      <dgm:t>
        <a:bodyPr/>
        <a:lstStyle/>
        <a:p>
          <a:endParaRPr lang="en-US"/>
        </a:p>
      </dgm:t>
    </dgm:pt>
    <dgm:pt modelId="{C9D51846-201C-43E2-AF23-20A9ADC29DA8}" type="pres">
      <dgm:prSet presAssocID="{DF36F3E6-7FF6-41E1-BDE3-D2E256866B2D}" presName="diagram" presStyleCnt="0">
        <dgm:presLayoutVars>
          <dgm:chPref val="1"/>
          <dgm:dir/>
          <dgm:animOne val="branch"/>
          <dgm:animLvl val="lvl"/>
          <dgm:resizeHandles/>
        </dgm:presLayoutVars>
      </dgm:prSet>
      <dgm:spPr/>
    </dgm:pt>
    <dgm:pt modelId="{BC77B19C-A388-4C1F-9205-6C0F96ABFAD1}" type="pres">
      <dgm:prSet presAssocID="{8AA2155C-4C5E-4E1E-B93F-66F42F2A112B}" presName="root" presStyleCnt="0"/>
      <dgm:spPr/>
    </dgm:pt>
    <dgm:pt modelId="{18FE22F2-2F32-41F0-B41E-4ABA291ABDC9}" type="pres">
      <dgm:prSet presAssocID="{8AA2155C-4C5E-4E1E-B93F-66F42F2A112B}" presName="rootComposite" presStyleCnt="0"/>
      <dgm:spPr/>
    </dgm:pt>
    <dgm:pt modelId="{99791DBE-B700-480D-80A4-26479D37FB8D}" type="pres">
      <dgm:prSet presAssocID="{8AA2155C-4C5E-4E1E-B93F-66F42F2A112B}" presName="rootText" presStyleLbl="node1" presStyleIdx="0" presStyleCnt="1" custScaleX="144202" custScaleY="49533"/>
      <dgm:spPr/>
    </dgm:pt>
    <dgm:pt modelId="{8B68A080-9F7D-4B75-82C2-FFBF1769B67F}" type="pres">
      <dgm:prSet presAssocID="{8AA2155C-4C5E-4E1E-B93F-66F42F2A112B}" presName="rootConnector" presStyleLbl="node1" presStyleIdx="0" presStyleCnt="1"/>
      <dgm:spPr/>
    </dgm:pt>
    <dgm:pt modelId="{99E45433-ED47-4BF9-BC1E-A99FFF1C9EDC}" type="pres">
      <dgm:prSet presAssocID="{8AA2155C-4C5E-4E1E-B93F-66F42F2A112B}" presName="childShape" presStyleCnt="0"/>
      <dgm:spPr/>
    </dgm:pt>
    <dgm:pt modelId="{D8CE503A-B150-4C4E-A5C1-9BB330A71D0F}" type="pres">
      <dgm:prSet presAssocID="{34A13322-CA49-4794-ACA2-B8366F9B74DD}" presName="Name13" presStyleLbl="parChTrans1D2" presStyleIdx="0" presStyleCnt="4"/>
      <dgm:spPr/>
    </dgm:pt>
    <dgm:pt modelId="{D9660C09-98DC-4A4A-8EFD-CBC1DBE96EDA}" type="pres">
      <dgm:prSet presAssocID="{B6DDD477-2E16-43DE-8BB9-2F5487D4F5DF}" presName="childText" presStyleLbl="bgAcc1" presStyleIdx="0" presStyleCnt="4" custScaleX="153695" custScaleY="43585">
        <dgm:presLayoutVars>
          <dgm:bulletEnabled val="1"/>
        </dgm:presLayoutVars>
      </dgm:prSet>
      <dgm:spPr/>
    </dgm:pt>
    <dgm:pt modelId="{2D9BAF17-F363-4BA0-9FDC-E173E9EE84BB}" type="pres">
      <dgm:prSet presAssocID="{BD0DD85F-CBA6-4227-8374-733D43765821}" presName="Name13" presStyleLbl="parChTrans1D2" presStyleIdx="1" presStyleCnt="4"/>
      <dgm:spPr/>
    </dgm:pt>
    <dgm:pt modelId="{3F5A4B77-4A0F-40E9-A571-BF1EEB014649}" type="pres">
      <dgm:prSet presAssocID="{8835474B-B47A-41E8-BE66-D0B5A81126FB}" presName="childText" presStyleLbl="bgAcc1" presStyleIdx="1" presStyleCnt="4" custScaleX="153680" custScaleY="43231">
        <dgm:presLayoutVars>
          <dgm:bulletEnabled val="1"/>
        </dgm:presLayoutVars>
      </dgm:prSet>
      <dgm:spPr/>
    </dgm:pt>
    <dgm:pt modelId="{27BF79A1-530F-4C50-A019-B6583AC9847F}" type="pres">
      <dgm:prSet presAssocID="{C5C727F0-FD85-4F00-B51D-070A4CF84696}" presName="Name13" presStyleLbl="parChTrans1D2" presStyleIdx="2" presStyleCnt="4"/>
      <dgm:spPr/>
    </dgm:pt>
    <dgm:pt modelId="{9CFA5414-9EC4-45C9-AFE6-A52E8B0BFF7D}" type="pres">
      <dgm:prSet presAssocID="{4800ACD5-F7FD-419C-BDAF-892C7AAF81B3}" presName="childText" presStyleLbl="bgAcc1" presStyleIdx="2" presStyleCnt="4" custScaleX="152175" custScaleY="51287">
        <dgm:presLayoutVars>
          <dgm:bulletEnabled val="1"/>
        </dgm:presLayoutVars>
      </dgm:prSet>
      <dgm:spPr/>
    </dgm:pt>
    <dgm:pt modelId="{DCDFD763-E24B-4852-B769-C43475E1053D}" type="pres">
      <dgm:prSet presAssocID="{14C56861-7AE1-492E-99AD-B316BCBB2D02}" presName="Name13" presStyleLbl="parChTrans1D2" presStyleIdx="3" presStyleCnt="4"/>
      <dgm:spPr/>
    </dgm:pt>
    <dgm:pt modelId="{3DB0EA26-FED1-4E83-BE7F-EF97C8A9EB00}" type="pres">
      <dgm:prSet presAssocID="{DA523F54-B109-434F-B6AE-E8D7CEF4EFBE}" presName="childText" presStyleLbl="bgAcc1" presStyleIdx="3" presStyleCnt="4" custScaleX="151475" custScaleY="39980">
        <dgm:presLayoutVars>
          <dgm:bulletEnabled val="1"/>
        </dgm:presLayoutVars>
      </dgm:prSet>
      <dgm:spPr/>
    </dgm:pt>
  </dgm:ptLst>
  <dgm:cxnLst>
    <dgm:cxn modelId="{8A641C33-D6C1-4FFA-AABC-B7569EBD5693}" srcId="{8AA2155C-4C5E-4E1E-B93F-66F42F2A112B}" destId="{4800ACD5-F7FD-419C-BDAF-892C7AAF81B3}" srcOrd="2" destOrd="0" parTransId="{C5C727F0-FD85-4F00-B51D-070A4CF84696}" sibTransId="{1DC2CE68-C3BD-44A1-8FB5-9948FE041E70}"/>
    <dgm:cxn modelId="{1B55043F-C1BF-4ED4-AAB1-05DA859C9CA5}" type="presOf" srcId="{DA523F54-B109-434F-B6AE-E8D7CEF4EFBE}" destId="{3DB0EA26-FED1-4E83-BE7F-EF97C8A9EB00}" srcOrd="0" destOrd="0" presId="urn:microsoft.com/office/officeart/2005/8/layout/hierarchy3"/>
    <dgm:cxn modelId="{982C5D64-6AF8-4821-979F-D4456F0700AB}" type="presOf" srcId="{8AA2155C-4C5E-4E1E-B93F-66F42F2A112B}" destId="{8B68A080-9F7D-4B75-82C2-FFBF1769B67F}" srcOrd="1" destOrd="0" presId="urn:microsoft.com/office/officeart/2005/8/layout/hierarchy3"/>
    <dgm:cxn modelId="{27556946-D4CD-497C-8769-CA86A687D617}" srcId="{8AA2155C-4C5E-4E1E-B93F-66F42F2A112B}" destId="{B6DDD477-2E16-43DE-8BB9-2F5487D4F5DF}" srcOrd="0" destOrd="0" parTransId="{34A13322-CA49-4794-ACA2-B8366F9B74DD}" sibTransId="{05804406-C9A7-4899-8C7B-2F98A237D9F1}"/>
    <dgm:cxn modelId="{2687E396-C857-496B-BDD4-2B861C1122B3}" type="presOf" srcId="{B6DDD477-2E16-43DE-8BB9-2F5487D4F5DF}" destId="{D9660C09-98DC-4A4A-8EFD-CBC1DBE96EDA}" srcOrd="0" destOrd="0" presId="urn:microsoft.com/office/officeart/2005/8/layout/hierarchy3"/>
    <dgm:cxn modelId="{A494EB9C-8A9B-4C30-9ED9-4BCCD61DBDEC}" type="presOf" srcId="{34A13322-CA49-4794-ACA2-B8366F9B74DD}" destId="{D8CE503A-B150-4C4E-A5C1-9BB330A71D0F}" srcOrd="0" destOrd="0" presId="urn:microsoft.com/office/officeart/2005/8/layout/hierarchy3"/>
    <dgm:cxn modelId="{E3FEE3B1-E537-465E-B425-98D5D5B52DE3}" type="presOf" srcId="{4800ACD5-F7FD-419C-BDAF-892C7AAF81B3}" destId="{9CFA5414-9EC4-45C9-AFE6-A52E8B0BFF7D}" srcOrd="0" destOrd="0" presId="urn:microsoft.com/office/officeart/2005/8/layout/hierarchy3"/>
    <dgm:cxn modelId="{E24A27B3-5770-4362-9E18-7392AADB857D}" type="presOf" srcId="{8835474B-B47A-41E8-BE66-D0B5A81126FB}" destId="{3F5A4B77-4A0F-40E9-A571-BF1EEB014649}" srcOrd="0" destOrd="0" presId="urn:microsoft.com/office/officeart/2005/8/layout/hierarchy3"/>
    <dgm:cxn modelId="{3C5EF0B7-CFBA-45CB-AB40-7520D02C8F8F}" srcId="{8AA2155C-4C5E-4E1E-B93F-66F42F2A112B}" destId="{8835474B-B47A-41E8-BE66-D0B5A81126FB}" srcOrd="1" destOrd="0" parTransId="{BD0DD85F-CBA6-4227-8374-733D43765821}" sibTransId="{8E39FEE8-4F71-41D0-BCD4-FBEB1B21553B}"/>
    <dgm:cxn modelId="{03E0E2C3-DEB2-4934-B17D-F9CFA2F29FF2}" type="presOf" srcId="{14C56861-7AE1-492E-99AD-B316BCBB2D02}" destId="{DCDFD763-E24B-4852-B769-C43475E1053D}" srcOrd="0" destOrd="0" presId="urn:microsoft.com/office/officeart/2005/8/layout/hierarchy3"/>
    <dgm:cxn modelId="{3FE407D1-BCD1-41EE-8795-977D2640FB84}" type="presOf" srcId="{8AA2155C-4C5E-4E1E-B93F-66F42F2A112B}" destId="{99791DBE-B700-480D-80A4-26479D37FB8D}" srcOrd="0" destOrd="0" presId="urn:microsoft.com/office/officeart/2005/8/layout/hierarchy3"/>
    <dgm:cxn modelId="{ADB201DD-B5E8-44B2-90BD-5A683B067C1F}" srcId="{DF36F3E6-7FF6-41E1-BDE3-D2E256866B2D}" destId="{8AA2155C-4C5E-4E1E-B93F-66F42F2A112B}" srcOrd="0" destOrd="0" parTransId="{4638987C-20EF-4843-A783-07EE7AC5DBC8}" sibTransId="{B2B56274-002C-45F9-B4A4-4873D407C512}"/>
    <dgm:cxn modelId="{536C14E4-2396-46FC-962C-51BC138AC28F}" srcId="{8AA2155C-4C5E-4E1E-B93F-66F42F2A112B}" destId="{DA523F54-B109-434F-B6AE-E8D7CEF4EFBE}" srcOrd="3" destOrd="0" parTransId="{14C56861-7AE1-492E-99AD-B316BCBB2D02}" sibTransId="{0FF5F8FA-F6C0-443A-866D-7A940179D04A}"/>
    <dgm:cxn modelId="{68C1EEE5-6301-408D-9E00-C8338A7E6AD9}" type="presOf" srcId="{DF36F3E6-7FF6-41E1-BDE3-D2E256866B2D}" destId="{C9D51846-201C-43E2-AF23-20A9ADC29DA8}" srcOrd="0" destOrd="0" presId="urn:microsoft.com/office/officeart/2005/8/layout/hierarchy3"/>
    <dgm:cxn modelId="{D6A304ED-5963-4D5C-9F69-C8C30F5E6C0F}" type="presOf" srcId="{C5C727F0-FD85-4F00-B51D-070A4CF84696}" destId="{27BF79A1-530F-4C50-A019-B6583AC9847F}" srcOrd="0" destOrd="0" presId="urn:microsoft.com/office/officeart/2005/8/layout/hierarchy3"/>
    <dgm:cxn modelId="{5597D9FB-963D-4869-A800-DF944A96555D}" type="presOf" srcId="{BD0DD85F-CBA6-4227-8374-733D43765821}" destId="{2D9BAF17-F363-4BA0-9FDC-E173E9EE84BB}" srcOrd="0" destOrd="0" presId="urn:microsoft.com/office/officeart/2005/8/layout/hierarchy3"/>
    <dgm:cxn modelId="{6FD13204-E54E-4F57-BF1C-B626B26DB876}" type="presParOf" srcId="{C9D51846-201C-43E2-AF23-20A9ADC29DA8}" destId="{BC77B19C-A388-4C1F-9205-6C0F96ABFAD1}" srcOrd="0" destOrd="0" presId="urn:microsoft.com/office/officeart/2005/8/layout/hierarchy3"/>
    <dgm:cxn modelId="{350FE8DB-9AB1-4FF0-BBB1-025A9199C4B2}" type="presParOf" srcId="{BC77B19C-A388-4C1F-9205-6C0F96ABFAD1}" destId="{18FE22F2-2F32-41F0-B41E-4ABA291ABDC9}" srcOrd="0" destOrd="0" presId="urn:microsoft.com/office/officeart/2005/8/layout/hierarchy3"/>
    <dgm:cxn modelId="{A92DBC60-996C-4B01-8B17-D5D184D43420}" type="presParOf" srcId="{18FE22F2-2F32-41F0-B41E-4ABA291ABDC9}" destId="{99791DBE-B700-480D-80A4-26479D37FB8D}" srcOrd="0" destOrd="0" presId="urn:microsoft.com/office/officeart/2005/8/layout/hierarchy3"/>
    <dgm:cxn modelId="{4B1DC59B-5F98-4CB9-8CF6-FD414742FE4C}" type="presParOf" srcId="{18FE22F2-2F32-41F0-B41E-4ABA291ABDC9}" destId="{8B68A080-9F7D-4B75-82C2-FFBF1769B67F}" srcOrd="1" destOrd="0" presId="urn:microsoft.com/office/officeart/2005/8/layout/hierarchy3"/>
    <dgm:cxn modelId="{6374EC11-D17B-4C25-929F-EC1F33AEA1E1}" type="presParOf" srcId="{BC77B19C-A388-4C1F-9205-6C0F96ABFAD1}" destId="{99E45433-ED47-4BF9-BC1E-A99FFF1C9EDC}" srcOrd="1" destOrd="0" presId="urn:microsoft.com/office/officeart/2005/8/layout/hierarchy3"/>
    <dgm:cxn modelId="{47F93D03-9CC8-48E2-85C8-506D7667412A}" type="presParOf" srcId="{99E45433-ED47-4BF9-BC1E-A99FFF1C9EDC}" destId="{D8CE503A-B150-4C4E-A5C1-9BB330A71D0F}" srcOrd="0" destOrd="0" presId="urn:microsoft.com/office/officeart/2005/8/layout/hierarchy3"/>
    <dgm:cxn modelId="{CEA94428-9124-4601-AB46-3F2F6A513682}" type="presParOf" srcId="{99E45433-ED47-4BF9-BC1E-A99FFF1C9EDC}" destId="{D9660C09-98DC-4A4A-8EFD-CBC1DBE96EDA}" srcOrd="1" destOrd="0" presId="urn:microsoft.com/office/officeart/2005/8/layout/hierarchy3"/>
    <dgm:cxn modelId="{4DF0E972-BC62-48CB-904F-11AD6AEF1CFC}" type="presParOf" srcId="{99E45433-ED47-4BF9-BC1E-A99FFF1C9EDC}" destId="{2D9BAF17-F363-4BA0-9FDC-E173E9EE84BB}" srcOrd="2" destOrd="0" presId="urn:microsoft.com/office/officeart/2005/8/layout/hierarchy3"/>
    <dgm:cxn modelId="{D37C3E84-F71B-4C0B-809C-AE020E3D6397}" type="presParOf" srcId="{99E45433-ED47-4BF9-BC1E-A99FFF1C9EDC}" destId="{3F5A4B77-4A0F-40E9-A571-BF1EEB014649}" srcOrd="3" destOrd="0" presId="urn:microsoft.com/office/officeart/2005/8/layout/hierarchy3"/>
    <dgm:cxn modelId="{6195E8B9-3E2B-4B22-9BC8-E0E13CDBE1AD}" type="presParOf" srcId="{99E45433-ED47-4BF9-BC1E-A99FFF1C9EDC}" destId="{27BF79A1-530F-4C50-A019-B6583AC9847F}" srcOrd="4" destOrd="0" presId="urn:microsoft.com/office/officeart/2005/8/layout/hierarchy3"/>
    <dgm:cxn modelId="{F5FAC8CD-53D5-4E5D-958C-9616B84AAD74}" type="presParOf" srcId="{99E45433-ED47-4BF9-BC1E-A99FFF1C9EDC}" destId="{9CFA5414-9EC4-45C9-AFE6-A52E8B0BFF7D}" srcOrd="5" destOrd="0" presId="urn:microsoft.com/office/officeart/2005/8/layout/hierarchy3"/>
    <dgm:cxn modelId="{081A855E-4094-4C35-836B-27DC3EDA6770}" type="presParOf" srcId="{99E45433-ED47-4BF9-BC1E-A99FFF1C9EDC}" destId="{DCDFD763-E24B-4852-B769-C43475E1053D}" srcOrd="6" destOrd="0" presId="urn:microsoft.com/office/officeart/2005/8/layout/hierarchy3"/>
    <dgm:cxn modelId="{B790F959-561D-4148-821E-0F3328D30670}" type="presParOf" srcId="{99E45433-ED47-4BF9-BC1E-A99FFF1C9EDC}" destId="{3DB0EA26-FED1-4E83-BE7F-EF97C8A9EB00}" srcOrd="7"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0D644DC-BB62-4309-AF24-BDA8AE5C073B}" type="doc">
      <dgm:prSet loTypeId="urn:microsoft.com/office/officeart/2005/8/layout/hierarchy3" loCatId="hierarchy" qsTypeId="urn:microsoft.com/office/officeart/2005/8/quickstyle/simple1" qsCatId="simple" csTypeId="urn:microsoft.com/office/officeart/2005/8/colors/accent1_2" csCatId="accent1" phldr="1"/>
      <dgm:spPr/>
      <dgm:t>
        <a:bodyPr/>
        <a:lstStyle/>
        <a:p>
          <a:endParaRPr lang="en-US"/>
        </a:p>
      </dgm:t>
    </dgm:pt>
    <dgm:pt modelId="{D743957D-0C38-4FD9-83B9-F4713B56B652}">
      <dgm:prSet custT="1"/>
      <dgm:spPr/>
      <dgm:t>
        <a:bodyPr/>
        <a:lstStyle/>
        <a:p>
          <a:r>
            <a:rPr lang="en-US" sz="2700" dirty="0"/>
            <a:t>Scientific calculator</a:t>
          </a:r>
        </a:p>
      </dgm:t>
    </dgm:pt>
    <dgm:pt modelId="{7EE27D3A-6E8E-4593-803F-43F65B7F56FA}" type="parTrans" cxnId="{FD3916FF-2D1B-4BF4-B162-036834D555E3}">
      <dgm:prSet/>
      <dgm:spPr/>
      <dgm:t>
        <a:bodyPr/>
        <a:lstStyle/>
        <a:p>
          <a:endParaRPr lang="en-US"/>
        </a:p>
      </dgm:t>
    </dgm:pt>
    <dgm:pt modelId="{787B848C-9478-44F9-A596-5BE9B5927600}" type="sibTrans" cxnId="{FD3916FF-2D1B-4BF4-B162-036834D555E3}">
      <dgm:prSet/>
      <dgm:spPr/>
      <dgm:t>
        <a:bodyPr/>
        <a:lstStyle/>
        <a:p>
          <a:endParaRPr lang="en-US"/>
        </a:p>
      </dgm:t>
    </dgm:pt>
    <dgm:pt modelId="{AFB8BBBC-33A5-494D-BB16-B1D8E5130E45}">
      <dgm:prSet/>
      <dgm:spPr/>
      <dgm:t>
        <a:bodyPr/>
        <a:lstStyle/>
        <a:p>
          <a:r>
            <a:rPr lang="en-US" dirty="0"/>
            <a:t>Square Root</a:t>
          </a:r>
        </a:p>
      </dgm:t>
    </dgm:pt>
    <dgm:pt modelId="{F2704B48-7BC3-40AA-B0D7-8DA3E1D4AC4F}" type="parTrans" cxnId="{35F339B6-1672-434B-A32E-7750312D4001}">
      <dgm:prSet/>
      <dgm:spPr/>
      <dgm:t>
        <a:bodyPr/>
        <a:lstStyle/>
        <a:p>
          <a:endParaRPr lang="en-US"/>
        </a:p>
      </dgm:t>
    </dgm:pt>
    <dgm:pt modelId="{B747AAD1-0D8F-4B09-8F54-D80A2986A2E6}" type="sibTrans" cxnId="{35F339B6-1672-434B-A32E-7750312D4001}">
      <dgm:prSet/>
      <dgm:spPr/>
      <dgm:t>
        <a:bodyPr/>
        <a:lstStyle/>
        <a:p>
          <a:endParaRPr lang="en-US"/>
        </a:p>
      </dgm:t>
    </dgm:pt>
    <dgm:pt modelId="{DA194CC4-BAE1-4DCE-B5A0-C0B5F3AF42F8}">
      <dgm:prSet/>
      <dgm:spPr/>
      <dgm:t>
        <a:bodyPr/>
        <a:lstStyle/>
        <a:p>
          <a:r>
            <a:rPr lang="en-US" dirty="0"/>
            <a:t>Radian</a:t>
          </a:r>
        </a:p>
      </dgm:t>
    </dgm:pt>
    <dgm:pt modelId="{ABE83975-463C-4611-9A2D-674E6B99918D}" type="parTrans" cxnId="{BDE0950B-1C51-4A4D-BCF7-1EC3590DF4AA}">
      <dgm:prSet/>
      <dgm:spPr/>
      <dgm:t>
        <a:bodyPr/>
        <a:lstStyle/>
        <a:p>
          <a:endParaRPr lang="en-US"/>
        </a:p>
      </dgm:t>
    </dgm:pt>
    <dgm:pt modelId="{FD0C2330-3258-4990-9329-28C042706547}" type="sibTrans" cxnId="{BDE0950B-1C51-4A4D-BCF7-1EC3590DF4AA}">
      <dgm:prSet/>
      <dgm:spPr/>
      <dgm:t>
        <a:bodyPr/>
        <a:lstStyle/>
        <a:p>
          <a:endParaRPr lang="en-US"/>
        </a:p>
      </dgm:t>
    </dgm:pt>
    <dgm:pt modelId="{B2236398-3F07-4C55-B8DA-FA41A44F69E8}">
      <dgm:prSet/>
      <dgm:spPr/>
      <dgm:t>
        <a:bodyPr/>
        <a:lstStyle/>
        <a:p>
          <a:r>
            <a:rPr lang="en-US" dirty="0"/>
            <a:t>Degree </a:t>
          </a:r>
        </a:p>
      </dgm:t>
    </dgm:pt>
    <dgm:pt modelId="{66141934-A0D7-4772-B119-74275C980925}" type="parTrans" cxnId="{7D8BAC85-D4C6-484E-BF33-D7FFD5C5828C}">
      <dgm:prSet/>
      <dgm:spPr/>
      <dgm:t>
        <a:bodyPr/>
        <a:lstStyle/>
        <a:p>
          <a:endParaRPr lang="en-US"/>
        </a:p>
      </dgm:t>
    </dgm:pt>
    <dgm:pt modelId="{9332FCC0-55A7-4BCF-8D86-9164259B8848}" type="sibTrans" cxnId="{7D8BAC85-D4C6-484E-BF33-D7FFD5C5828C}">
      <dgm:prSet/>
      <dgm:spPr/>
      <dgm:t>
        <a:bodyPr/>
        <a:lstStyle/>
        <a:p>
          <a:endParaRPr lang="en-US"/>
        </a:p>
      </dgm:t>
    </dgm:pt>
    <dgm:pt modelId="{D38EB721-9442-42BB-A693-5A667ADCD8BF}">
      <dgm:prSet/>
      <dgm:spPr/>
      <dgm:t>
        <a:bodyPr/>
        <a:lstStyle/>
        <a:p>
          <a:r>
            <a:rPr lang="en-US"/>
            <a:t>Power </a:t>
          </a:r>
        </a:p>
      </dgm:t>
    </dgm:pt>
    <dgm:pt modelId="{AADCEE05-8DE2-4131-BA2C-74D86EC70F8C}" type="parTrans" cxnId="{E382BB2D-595C-48E0-B3DF-1C50685D0473}">
      <dgm:prSet/>
      <dgm:spPr/>
      <dgm:t>
        <a:bodyPr/>
        <a:lstStyle/>
        <a:p>
          <a:endParaRPr lang="en-US"/>
        </a:p>
      </dgm:t>
    </dgm:pt>
    <dgm:pt modelId="{D1B5C8E6-EBF0-4D70-A51C-F701AA04C805}" type="sibTrans" cxnId="{E382BB2D-595C-48E0-B3DF-1C50685D0473}">
      <dgm:prSet/>
      <dgm:spPr/>
      <dgm:t>
        <a:bodyPr/>
        <a:lstStyle/>
        <a:p>
          <a:endParaRPr lang="en-US"/>
        </a:p>
      </dgm:t>
    </dgm:pt>
    <dgm:pt modelId="{0A3448E8-1C53-4176-B9F5-6B5B856EF96D}">
      <dgm:prSet/>
      <dgm:spPr/>
      <dgm:t>
        <a:bodyPr/>
        <a:lstStyle/>
        <a:p>
          <a:r>
            <a:rPr lang="en-US" dirty="0"/>
            <a:t>Factorial</a:t>
          </a:r>
        </a:p>
      </dgm:t>
    </dgm:pt>
    <dgm:pt modelId="{79790F4D-B8FE-46A2-8E98-E91FEF650A66}" type="parTrans" cxnId="{BC0A286E-4686-427A-B42F-168AB44D8818}">
      <dgm:prSet/>
      <dgm:spPr/>
      <dgm:t>
        <a:bodyPr/>
        <a:lstStyle/>
        <a:p>
          <a:endParaRPr lang="en-US"/>
        </a:p>
      </dgm:t>
    </dgm:pt>
    <dgm:pt modelId="{F82326A4-FC3D-4844-BF9B-7DD1F50A03B4}" type="sibTrans" cxnId="{BC0A286E-4686-427A-B42F-168AB44D8818}">
      <dgm:prSet/>
      <dgm:spPr/>
      <dgm:t>
        <a:bodyPr/>
        <a:lstStyle/>
        <a:p>
          <a:endParaRPr lang="en-US"/>
        </a:p>
      </dgm:t>
    </dgm:pt>
    <dgm:pt modelId="{FF6C3FD2-99B7-4FDA-9337-B24C304025A4}">
      <dgm:prSet/>
      <dgm:spPr/>
      <dgm:t>
        <a:bodyPr/>
        <a:lstStyle/>
        <a:p>
          <a:r>
            <a:rPr lang="en-US" dirty="0"/>
            <a:t>Sin Ɵ</a:t>
          </a:r>
        </a:p>
      </dgm:t>
    </dgm:pt>
    <dgm:pt modelId="{9FEFF42A-65FF-4AE1-A957-1E611CCED820}" type="parTrans" cxnId="{9C984C9B-5EFD-4391-9E4B-0169DBF161CE}">
      <dgm:prSet/>
      <dgm:spPr/>
      <dgm:t>
        <a:bodyPr/>
        <a:lstStyle/>
        <a:p>
          <a:endParaRPr lang="en-US"/>
        </a:p>
      </dgm:t>
    </dgm:pt>
    <dgm:pt modelId="{43DAB6A4-DF37-4F56-B897-A67A1737133F}" type="sibTrans" cxnId="{9C984C9B-5EFD-4391-9E4B-0169DBF161CE}">
      <dgm:prSet/>
      <dgm:spPr/>
      <dgm:t>
        <a:bodyPr/>
        <a:lstStyle/>
        <a:p>
          <a:endParaRPr lang="en-US"/>
        </a:p>
      </dgm:t>
    </dgm:pt>
    <dgm:pt modelId="{B8342A93-BFBF-4CDD-BCB5-936EDC0DC59A}">
      <dgm:prSet/>
      <dgm:spPr/>
      <dgm:t>
        <a:bodyPr/>
        <a:lstStyle/>
        <a:p>
          <a:r>
            <a:rPr lang="en-US"/>
            <a:t>Cos Ɵ</a:t>
          </a:r>
        </a:p>
      </dgm:t>
    </dgm:pt>
    <dgm:pt modelId="{C3D262C7-2A9D-406D-B3C0-4F822CDA1AAC}" type="parTrans" cxnId="{94157520-AB38-48A0-B213-C30AD1B99D51}">
      <dgm:prSet/>
      <dgm:spPr/>
      <dgm:t>
        <a:bodyPr/>
        <a:lstStyle/>
        <a:p>
          <a:endParaRPr lang="en-US"/>
        </a:p>
      </dgm:t>
    </dgm:pt>
    <dgm:pt modelId="{DF21967F-C744-47A8-83BE-E10694781DD3}" type="sibTrans" cxnId="{94157520-AB38-48A0-B213-C30AD1B99D51}">
      <dgm:prSet/>
      <dgm:spPr/>
      <dgm:t>
        <a:bodyPr/>
        <a:lstStyle/>
        <a:p>
          <a:endParaRPr lang="en-US"/>
        </a:p>
      </dgm:t>
    </dgm:pt>
    <dgm:pt modelId="{CAE51425-30E5-4401-A31E-BD46BA67EE7F}">
      <dgm:prSet/>
      <dgm:spPr/>
      <dgm:t>
        <a:bodyPr/>
        <a:lstStyle/>
        <a:p>
          <a:r>
            <a:rPr lang="en-US" dirty="0"/>
            <a:t>Tan Ɵ</a:t>
          </a:r>
        </a:p>
      </dgm:t>
    </dgm:pt>
    <dgm:pt modelId="{866A2DAF-1E15-4CCB-852D-DDE43F343960}" type="parTrans" cxnId="{FB4FF3C5-F351-47E9-B8B9-8CB345890CB0}">
      <dgm:prSet/>
      <dgm:spPr/>
      <dgm:t>
        <a:bodyPr/>
        <a:lstStyle/>
        <a:p>
          <a:endParaRPr lang="en-US"/>
        </a:p>
      </dgm:t>
    </dgm:pt>
    <dgm:pt modelId="{5659D429-753A-4BFA-A7FA-60FA3CC78CC9}" type="sibTrans" cxnId="{FB4FF3C5-F351-47E9-B8B9-8CB345890CB0}">
      <dgm:prSet/>
      <dgm:spPr/>
      <dgm:t>
        <a:bodyPr/>
        <a:lstStyle/>
        <a:p>
          <a:endParaRPr lang="en-US"/>
        </a:p>
      </dgm:t>
    </dgm:pt>
    <dgm:pt modelId="{C55B9AF1-E3ED-47A1-8FF3-C84B85D0A0FC}" type="pres">
      <dgm:prSet presAssocID="{E0D644DC-BB62-4309-AF24-BDA8AE5C073B}" presName="diagram" presStyleCnt="0">
        <dgm:presLayoutVars>
          <dgm:chPref val="1"/>
          <dgm:dir/>
          <dgm:animOne val="branch"/>
          <dgm:animLvl val="lvl"/>
          <dgm:resizeHandles/>
        </dgm:presLayoutVars>
      </dgm:prSet>
      <dgm:spPr/>
    </dgm:pt>
    <dgm:pt modelId="{47988AD4-FEDB-406F-83AD-17B44F113E58}" type="pres">
      <dgm:prSet presAssocID="{D743957D-0C38-4FD9-83B9-F4713B56B652}" presName="root" presStyleCnt="0"/>
      <dgm:spPr/>
    </dgm:pt>
    <dgm:pt modelId="{A69D1EB5-78BA-460A-BCF9-8C635B328EB9}" type="pres">
      <dgm:prSet presAssocID="{D743957D-0C38-4FD9-83B9-F4713B56B652}" presName="rootComposite" presStyleCnt="0"/>
      <dgm:spPr/>
    </dgm:pt>
    <dgm:pt modelId="{CF21D800-E6AA-4C25-9D5A-230AC3F031EF}" type="pres">
      <dgm:prSet presAssocID="{D743957D-0C38-4FD9-83B9-F4713B56B652}" presName="rootText" presStyleLbl="node1" presStyleIdx="0" presStyleCnt="1" custScaleX="485140" custScaleY="134648"/>
      <dgm:spPr/>
    </dgm:pt>
    <dgm:pt modelId="{8A8F4AC0-6503-4523-B0F5-00B860C7070F}" type="pres">
      <dgm:prSet presAssocID="{D743957D-0C38-4FD9-83B9-F4713B56B652}" presName="rootConnector" presStyleLbl="node1" presStyleIdx="0" presStyleCnt="1"/>
      <dgm:spPr/>
    </dgm:pt>
    <dgm:pt modelId="{B5849676-D46B-4982-A664-C47FF0CA30DE}" type="pres">
      <dgm:prSet presAssocID="{D743957D-0C38-4FD9-83B9-F4713B56B652}" presName="childShape" presStyleCnt="0"/>
      <dgm:spPr/>
    </dgm:pt>
    <dgm:pt modelId="{0125355A-04A8-4A76-B179-806671A6F821}" type="pres">
      <dgm:prSet presAssocID="{F2704B48-7BC3-40AA-B0D7-8DA3E1D4AC4F}" presName="Name13" presStyleLbl="parChTrans1D2" presStyleIdx="0" presStyleCnt="8"/>
      <dgm:spPr/>
    </dgm:pt>
    <dgm:pt modelId="{C9FFCEE9-E092-4920-957F-C451C6686F72}" type="pres">
      <dgm:prSet presAssocID="{AFB8BBBC-33A5-494D-BB16-B1D8E5130E45}" presName="childText" presStyleLbl="bgAcc1" presStyleIdx="0" presStyleCnt="8" custScaleX="358895">
        <dgm:presLayoutVars>
          <dgm:bulletEnabled val="1"/>
        </dgm:presLayoutVars>
      </dgm:prSet>
      <dgm:spPr/>
    </dgm:pt>
    <dgm:pt modelId="{14F170FC-BD34-423F-B268-AEAAB7782EE6}" type="pres">
      <dgm:prSet presAssocID="{ABE83975-463C-4611-9A2D-674E6B99918D}" presName="Name13" presStyleLbl="parChTrans1D2" presStyleIdx="1" presStyleCnt="8"/>
      <dgm:spPr/>
    </dgm:pt>
    <dgm:pt modelId="{8D42B3AB-9712-4B85-A1F8-332C6891C3FA}" type="pres">
      <dgm:prSet presAssocID="{DA194CC4-BAE1-4DCE-B5A0-C0B5F3AF42F8}" presName="childText" presStyleLbl="bgAcc1" presStyleIdx="1" presStyleCnt="8" custScaleX="353640">
        <dgm:presLayoutVars>
          <dgm:bulletEnabled val="1"/>
        </dgm:presLayoutVars>
      </dgm:prSet>
      <dgm:spPr/>
    </dgm:pt>
    <dgm:pt modelId="{A30277CB-FA7A-487E-8B91-BB0A0178754F}" type="pres">
      <dgm:prSet presAssocID="{66141934-A0D7-4772-B119-74275C980925}" presName="Name13" presStyleLbl="parChTrans1D2" presStyleIdx="2" presStyleCnt="8"/>
      <dgm:spPr/>
    </dgm:pt>
    <dgm:pt modelId="{43C3C371-3B39-4E37-A630-AA8D89F9A2D7}" type="pres">
      <dgm:prSet presAssocID="{B2236398-3F07-4C55-B8DA-FA41A44F69E8}" presName="childText" presStyleLbl="bgAcc1" presStyleIdx="2" presStyleCnt="8" custScaleX="362176">
        <dgm:presLayoutVars>
          <dgm:bulletEnabled val="1"/>
        </dgm:presLayoutVars>
      </dgm:prSet>
      <dgm:spPr/>
    </dgm:pt>
    <dgm:pt modelId="{BBEE9A71-5544-4749-AFB1-06AB26488153}" type="pres">
      <dgm:prSet presAssocID="{AADCEE05-8DE2-4131-BA2C-74D86EC70F8C}" presName="Name13" presStyleLbl="parChTrans1D2" presStyleIdx="3" presStyleCnt="8"/>
      <dgm:spPr/>
    </dgm:pt>
    <dgm:pt modelId="{B23B1FF8-C9CB-48B9-B2D7-A9F8FFFDE1CF}" type="pres">
      <dgm:prSet presAssocID="{D38EB721-9442-42BB-A693-5A667ADCD8BF}" presName="childText" presStyleLbl="bgAcc1" presStyleIdx="3" presStyleCnt="8" custScaleX="358245">
        <dgm:presLayoutVars>
          <dgm:bulletEnabled val="1"/>
        </dgm:presLayoutVars>
      </dgm:prSet>
      <dgm:spPr/>
    </dgm:pt>
    <dgm:pt modelId="{39C61F05-3375-4E25-A7D5-74104B528292}" type="pres">
      <dgm:prSet presAssocID="{79790F4D-B8FE-46A2-8E98-E91FEF650A66}" presName="Name13" presStyleLbl="parChTrans1D2" presStyleIdx="4" presStyleCnt="8"/>
      <dgm:spPr/>
    </dgm:pt>
    <dgm:pt modelId="{BE905E33-683F-471D-9C6A-B963F92DB37A}" type="pres">
      <dgm:prSet presAssocID="{0A3448E8-1C53-4176-B9F5-6B5B856EF96D}" presName="childText" presStyleLbl="bgAcc1" presStyleIdx="4" presStyleCnt="8" custScaleX="349034">
        <dgm:presLayoutVars>
          <dgm:bulletEnabled val="1"/>
        </dgm:presLayoutVars>
      </dgm:prSet>
      <dgm:spPr/>
    </dgm:pt>
    <dgm:pt modelId="{87115076-355E-453C-8F42-26F37708FF47}" type="pres">
      <dgm:prSet presAssocID="{9FEFF42A-65FF-4AE1-A957-1E611CCED820}" presName="Name13" presStyleLbl="parChTrans1D2" presStyleIdx="5" presStyleCnt="8"/>
      <dgm:spPr/>
    </dgm:pt>
    <dgm:pt modelId="{ABA5FE82-0174-42F1-8704-93D54F88B16D}" type="pres">
      <dgm:prSet presAssocID="{FF6C3FD2-99B7-4FDA-9337-B24C304025A4}" presName="childText" presStyleLbl="bgAcc1" presStyleIdx="5" presStyleCnt="8" custScaleX="356919">
        <dgm:presLayoutVars>
          <dgm:bulletEnabled val="1"/>
        </dgm:presLayoutVars>
      </dgm:prSet>
      <dgm:spPr/>
    </dgm:pt>
    <dgm:pt modelId="{F1F10615-5DDE-4828-84E1-01E89AC41D84}" type="pres">
      <dgm:prSet presAssocID="{C3D262C7-2A9D-406D-B3C0-4F822CDA1AAC}" presName="Name13" presStyleLbl="parChTrans1D2" presStyleIdx="6" presStyleCnt="8"/>
      <dgm:spPr/>
    </dgm:pt>
    <dgm:pt modelId="{54E59A45-72CF-4A51-A46B-B418F3962393}" type="pres">
      <dgm:prSet presAssocID="{B8342A93-BFBF-4CDD-BCB5-936EDC0DC59A}" presName="childText" presStyleLbl="bgAcc1" presStyleIdx="6" presStyleCnt="8" custScaleX="351663">
        <dgm:presLayoutVars>
          <dgm:bulletEnabled val="1"/>
        </dgm:presLayoutVars>
      </dgm:prSet>
      <dgm:spPr/>
    </dgm:pt>
    <dgm:pt modelId="{3B4A7249-93D0-4A43-B458-F2F862CF8566}" type="pres">
      <dgm:prSet presAssocID="{866A2DAF-1E15-4CCB-852D-DDE43F343960}" presName="Name13" presStyleLbl="parChTrans1D2" presStyleIdx="7" presStyleCnt="8"/>
      <dgm:spPr/>
    </dgm:pt>
    <dgm:pt modelId="{204B97B3-9B3D-4FB5-9FD9-A557B1E4BA4C}" type="pres">
      <dgm:prSet presAssocID="{CAE51425-30E5-4401-A31E-BD46BA67EE7F}" presName="childText" presStyleLbl="bgAcc1" presStyleIdx="7" presStyleCnt="8" custScaleX="354291">
        <dgm:presLayoutVars>
          <dgm:bulletEnabled val="1"/>
        </dgm:presLayoutVars>
      </dgm:prSet>
      <dgm:spPr/>
    </dgm:pt>
  </dgm:ptLst>
  <dgm:cxnLst>
    <dgm:cxn modelId="{EC830F07-04F5-465F-978F-6CC1AFE5C516}" type="presOf" srcId="{AFB8BBBC-33A5-494D-BB16-B1D8E5130E45}" destId="{C9FFCEE9-E092-4920-957F-C451C6686F72}" srcOrd="0" destOrd="0" presId="urn:microsoft.com/office/officeart/2005/8/layout/hierarchy3"/>
    <dgm:cxn modelId="{97684F09-B365-49EE-B664-483450100414}" type="presOf" srcId="{F2704B48-7BC3-40AA-B0D7-8DA3E1D4AC4F}" destId="{0125355A-04A8-4A76-B179-806671A6F821}" srcOrd="0" destOrd="0" presId="urn:microsoft.com/office/officeart/2005/8/layout/hierarchy3"/>
    <dgm:cxn modelId="{BDE0950B-1C51-4A4D-BCF7-1EC3590DF4AA}" srcId="{D743957D-0C38-4FD9-83B9-F4713B56B652}" destId="{DA194CC4-BAE1-4DCE-B5A0-C0B5F3AF42F8}" srcOrd="1" destOrd="0" parTransId="{ABE83975-463C-4611-9A2D-674E6B99918D}" sibTransId="{FD0C2330-3258-4990-9329-28C042706547}"/>
    <dgm:cxn modelId="{94157520-AB38-48A0-B213-C30AD1B99D51}" srcId="{D743957D-0C38-4FD9-83B9-F4713B56B652}" destId="{B8342A93-BFBF-4CDD-BCB5-936EDC0DC59A}" srcOrd="6" destOrd="0" parTransId="{C3D262C7-2A9D-406D-B3C0-4F822CDA1AAC}" sibTransId="{DF21967F-C744-47A8-83BE-E10694781DD3}"/>
    <dgm:cxn modelId="{12513624-2F02-4918-A6AF-DEECA8DF16DE}" type="presOf" srcId="{B8342A93-BFBF-4CDD-BCB5-936EDC0DC59A}" destId="{54E59A45-72CF-4A51-A46B-B418F3962393}" srcOrd="0" destOrd="0" presId="urn:microsoft.com/office/officeart/2005/8/layout/hierarchy3"/>
    <dgm:cxn modelId="{E382BB2D-595C-48E0-B3DF-1C50685D0473}" srcId="{D743957D-0C38-4FD9-83B9-F4713B56B652}" destId="{D38EB721-9442-42BB-A693-5A667ADCD8BF}" srcOrd="3" destOrd="0" parTransId="{AADCEE05-8DE2-4131-BA2C-74D86EC70F8C}" sibTransId="{D1B5C8E6-EBF0-4D70-A51C-F701AA04C805}"/>
    <dgm:cxn modelId="{5DB1383D-A676-4964-BA0E-9946E73134C8}" type="presOf" srcId="{ABE83975-463C-4611-9A2D-674E6B99918D}" destId="{14F170FC-BD34-423F-B268-AEAAB7782EE6}" srcOrd="0" destOrd="0" presId="urn:microsoft.com/office/officeart/2005/8/layout/hierarchy3"/>
    <dgm:cxn modelId="{B94C585E-BA8B-4C9E-9BBC-515CB9B37D22}" type="presOf" srcId="{D38EB721-9442-42BB-A693-5A667ADCD8BF}" destId="{B23B1FF8-C9CB-48B9-B2D7-A9F8FFFDE1CF}" srcOrd="0" destOrd="0" presId="urn:microsoft.com/office/officeart/2005/8/layout/hierarchy3"/>
    <dgm:cxn modelId="{362CAF45-A354-4743-8158-3FF55A93DB69}" type="presOf" srcId="{CAE51425-30E5-4401-A31E-BD46BA67EE7F}" destId="{204B97B3-9B3D-4FB5-9FD9-A557B1E4BA4C}" srcOrd="0" destOrd="0" presId="urn:microsoft.com/office/officeart/2005/8/layout/hierarchy3"/>
    <dgm:cxn modelId="{0B6AD466-5C22-4B8C-A77C-1A26094B0FCF}" type="presOf" srcId="{D743957D-0C38-4FD9-83B9-F4713B56B652}" destId="{CF21D800-E6AA-4C25-9D5A-230AC3F031EF}" srcOrd="0" destOrd="0" presId="urn:microsoft.com/office/officeart/2005/8/layout/hierarchy3"/>
    <dgm:cxn modelId="{8A83E669-C381-4EF6-B366-8F3B24BDB203}" type="presOf" srcId="{B2236398-3F07-4C55-B8DA-FA41A44F69E8}" destId="{43C3C371-3B39-4E37-A630-AA8D89F9A2D7}" srcOrd="0" destOrd="0" presId="urn:microsoft.com/office/officeart/2005/8/layout/hierarchy3"/>
    <dgm:cxn modelId="{BC0A286E-4686-427A-B42F-168AB44D8818}" srcId="{D743957D-0C38-4FD9-83B9-F4713B56B652}" destId="{0A3448E8-1C53-4176-B9F5-6B5B856EF96D}" srcOrd="4" destOrd="0" parTransId="{79790F4D-B8FE-46A2-8E98-E91FEF650A66}" sibTransId="{F82326A4-FC3D-4844-BF9B-7DD1F50A03B4}"/>
    <dgm:cxn modelId="{D24E2272-2B2A-4742-9848-4F5F3E69B6A5}" type="presOf" srcId="{E0D644DC-BB62-4309-AF24-BDA8AE5C073B}" destId="{C55B9AF1-E3ED-47A1-8FF3-C84B85D0A0FC}" srcOrd="0" destOrd="0" presId="urn:microsoft.com/office/officeart/2005/8/layout/hierarchy3"/>
    <dgm:cxn modelId="{0C1E497A-447E-4E3F-AFDC-A80A63698DE0}" type="presOf" srcId="{DA194CC4-BAE1-4DCE-B5A0-C0B5F3AF42F8}" destId="{8D42B3AB-9712-4B85-A1F8-332C6891C3FA}" srcOrd="0" destOrd="0" presId="urn:microsoft.com/office/officeart/2005/8/layout/hierarchy3"/>
    <dgm:cxn modelId="{7D8BAC85-D4C6-484E-BF33-D7FFD5C5828C}" srcId="{D743957D-0C38-4FD9-83B9-F4713B56B652}" destId="{B2236398-3F07-4C55-B8DA-FA41A44F69E8}" srcOrd="2" destOrd="0" parTransId="{66141934-A0D7-4772-B119-74275C980925}" sibTransId="{9332FCC0-55A7-4BCF-8D86-9164259B8848}"/>
    <dgm:cxn modelId="{8C74EC86-1C13-44F9-9B58-8D6C655111A2}" type="presOf" srcId="{0A3448E8-1C53-4176-B9F5-6B5B856EF96D}" destId="{BE905E33-683F-471D-9C6A-B963F92DB37A}" srcOrd="0" destOrd="0" presId="urn:microsoft.com/office/officeart/2005/8/layout/hierarchy3"/>
    <dgm:cxn modelId="{F3280793-E2FD-440A-AE9F-6681AA5365F0}" type="presOf" srcId="{FF6C3FD2-99B7-4FDA-9337-B24C304025A4}" destId="{ABA5FE82-0174-42F1-8704-93D54F88B16D}" srcOrd="0" destOrd="0" presId="urn:microsoft.com/office/officeart/2005/8/layout/hierarchy3"/>
    <dgm:cxn modelId="{9C984C9B-5EFD-4391-9E4B-0169DBF161CE}" srcId="{D743957D-0C38-4FD9-83B9-F4713B56B652}" destId="{FF6C3FD2-99B7-4FDA-9337-B24C304025A4}" srcOrd="5" destOrd="0" parTransId="{9FEFF42A-65FF-4AE1-A957-1E611CCED820}" sibTransId="{43DAB6A4-DF37-4F56-B897-A67A1737133F}"/>
    <dgm:cxn modelId="{A82B1FA6-E91F-4B97-BF3D-74AC38E83EF8}" type="presOf" srcId="{AADCEE05-8DE2-4131-BA2C-74D86EC70F8C}" destId="{BBEE9A71-5544-4749-AFB1-06AB26488153}" srcOrd="0" destOrd="0" presId="urn:microsoft.com/office/officeart/2005/8/layout/hierarchy3"/>
    <dgm:cxn modelId="{35F339B6-1672-434B-A32E-7750312D4001}" srcId="{D743957D-0C38-4FD9-83B9-F4713B56B652}" destId="{AFB8BBBC-33A5-494D-BB16-B1D8E5130E45}" srcOrd="0" destOrd="0" parTransId="{F2704B48-7BC3-40AA-B0D7-8DA3E1D4AC4F}" sibTransId="{B747AAD1-0D8F-4B09-8F54-D80A2986A2E6}"/>
    <dgm:cxn modelId="{AB7AD1B6-7A43-4AF7-BAFF-48D9246793AA}" type="presOf" srcId="{66141934-A0D7-4772-B119-74275C980925}" destId="{A30277CB-FA7A-487E-8B91-BB0A0178754F}" srcOrd="0" destOrd="0" presId="urn:microsoft.com/office/officeart/2005/8/layout/hierarchy3"/>
    <dgm:cxn modelId="{4FBF0DC5-8D26-495A-8740-92E8ED1D7713}" type="presOf" srcId="{C3D262C7-2A9D-406D-B3C0-4F822CDA1AAC}" destId="{F1F10615-5DDE-4828-84E1-01E89AC41D84}" srcOrd="0" destOrd="0" presId="urn:microsoft.com/office/officeart/2005/8/layout/hierarchy3"/>
    <dgm:cxn modelId="{FB4FF3C5-F351-47E9-B8B9-8CB345890CB0}" srcId="{D743957D-0C38-4FD9-83B9-F4713B56B652}" destId="{CAE51425-30E5-4401-A31E-BD46BA67EE7F}" srcOrd="7" destOrd="0" parTransId="{866A2DAF-1E15-4CCB-852D-DDE43F343960}" sibTransId="{5659D429-753A-4BFA-A7FA-60FA3CC78CC9}"/>
    <dgm:cxn modelId="{54A9ADC6-3B00-4424-A61F-7A8721793D37}" type="presOf" srcId="{D743957D-0C38-4FD9-83B9-F4713B56B652}" destId="{8A8F4AC0-6503-4523-B0F5-00B860C7070F}" srcOrd="1" destOrd="0" presId="urn:microsoft.com/office/officeart/2005/8/layout/hierarchy3"/>
    <dgm:cxn modelId="{8B0C9BE1-63EC-43FC-9E4F-74E6215E9B44}" type="presOf" srcId="{866A2DAF-1E15-4CCB-852D-DDE43F343960}" destId="{3B4A7249-93D0-4A43-B458-F2F862CF8566}" srcOrd="0" destOrd="0" presId="urn:microsoft.com/office/officeart/2005/8/layout/hierarchy3"/>
    <dgm:cxn modelId="{814DE6EA-4345-4304-ADCB-BCC1D4987867}" type="presOf" srcId="{79790F4D-B8FE-46A2-8E98-E91FEF650A66}" destId="{39C61F05-3375-4E25-A7D5-74104B528292}" srcOrd="0" destOrd="0" presId="urn:microsoft.com/office/officeart/2005/8/layout/hierarchy3"/>
    <dgm:cxn modelId="{44FF9BED-12BE-4DE0-9D6B-1CDE38836A06}" type="presOf" srcId="{9FEFF42A-65FF-4AE1-A957-1E611CCED820}" destId="{87115076-355E-453C-8F42-26F37708FF47}" srcOrd="0" destOrd="0" presId="urn:microsoft.com/office/officeart/2005/8/layout/hierarchy3"/>
    <dgm:cxn modelId="{FD3916FF-2D1B-4BF4-B162-036834D555E3}" srcId="{E0D644DC-BB62-4309-AF24-BDA8AE5C073B}" destId="{D743957D-0C38-4FD9-83B9-F4713B56B652}" srcOrd="0" destOrd="0" parTransId="{7EE27D3A-6E8E-4593-803F-43F65B7F56FA}" sibTransId="{787B848C-9478-44F9-A596-5BE9B5927600}"/>
    <dgm:cxn modelId="{9F77FB75-F29A-4C1C-9D49-D74ED40C8402}" type="presParOf" srcId="{C55B9AF1-E3ED-47A1-8FF3-C84B85D0A0FC}" destId="{47988AD4-FEDB-406F-83AD-17B44F113E58}" srcOrd="0" destOrd="0" presId="urn:microsoft.com/office/officeart/2005/8/layout/hierarchy3"/>
    <dgm:cxn modelId="{37BBFEFC-E863-4813-A19D-001DEFC8E1D8}" type="presParOf" srcId="{47988AD4-FEDB-406F-83AD-17B44F113E58}" destId="{A69D1EB5-78BA-460A-BCF9-8C635B328EB9}" srcOrd="0" destOrd="0" presId="urn:microsoft.com/office/officeart/2005/8/layout/hierarchy3"/>
    <dgm:cxn modelId="{75A09BD3-5543-42BC-B78E-A5FAC09DDD76}" type="presParOf" srcId="{A69D1EB5-78BA-460A-BCF9-8C635B328EB9}" destId="{CF21D800-E6AA-4C25-9D5A-230AC3F031EF}" srcOrd="0" destOrd="0" presId="urn:microsoft.com/office/officeart/2005/8/layout/hierarchy3"/>
    <dgm:cxn modelId="{C73FFE19-5814-4829-ABA7-6D95FD589EAA}" type="presParOf" srcId="{A69D1EB5-78BA-460A-BCF9-8C635B328EB9}" destId="{8A8F4AC0-6503-4523-B0F5-00B860C7070F}" srcOrd="1" destOrd="0" presId="urn:microsoft.com/office/officeart/2005/8/layout/hierarchy3"/>
    <dgm:cxn modelId="{9BE1D9FC-C613-4E3A-B2A2-2274FD4A88CF}" type="presParOf" srcId="{47988AD4-FEDB-406F-83AD-17B44F113E58}" destId="{B5849676-D46B-4982-A664-C47FF0CA30DE}" srcOrd="1" destOrd="0" presId="urn:microsoft.com/office/officeart/2005/8/layout/hierarchy3"/>
    <dgm:cxn modelId="{9BBB9C00-015E-497A-BEEB-FAE05CE89C79}" type="presParOf" srcId="{B5849676-D46B-4982-A664-C47FF0CA30DE}" destId="{0125355A-04A8-4A76-B179-806671A6F821}" srcOrd="0" destOrd="0" presId="urn:microsoft.com/office/officeart/2005/8/layout/hierarchy3"/>
    <dgm:cxn modelId="{0BD61B5E-EDD5-4B96-9086-B2AC61BDEBE4}" type="presParOf" srcId="{B5849676-D46B-4982-A664-C47FF0CA30DE}" destId="{C9FFCEE9-E092-4920-957F-C451C6686F72}" srcOrd="1" destOrd="0" presId="urn:microsoft.com/office/officeart/2005/8/layout/hierarchy3"/>
    <dgm:cxn modelId="{29959F3F-F525-45EE-85E1-621C0A27FA81}" type="presParOf" srcId="{B5849676-D46B-4982-A664-C47FF0CA30DE}" destId="{14F170FC-BD34-423F-B268-AEAAB7782EE6}" srcOrd="2" destOrd="0" presId="urn:microsoft.com/office/officeart/2005/8/layout/hierarchy3"/>
    <dgm:cxn modelId="{1B6BE74D-D143-4544-9247-1C99CFDD3CC6}" type="presParOf" srcId="{B5849676-D46B-4982-A664-C47FF0CA30DE}" destId="{8D42B3AB-9712-4B85-A1F8-332C6891C3FA}" srcOrd="3" destOrd="0" presId="urn:microsoft.com/office/officeart/2005/8/layout/hierarchy3"/>
    <dgm:cxn modelId="{BA2630EB-8D4C-4880-B295-B97D0B03AA38}" type="presParOf" srcId="{B5849676-D46B-4982-A664-C47FF0CA30DE}" destId="{A30277CB-FA7A-487E-8B91-BB0A0178754F}" srcOrd="4" destOrd="0" presId="urn:microsoft.com/office/officeart/2005/8/layout/hierarchy3"/>
    <dgm:cxn modelId="{A285F041-0FAF-44A7-A4F9-638954F826C5}" type="presParOf" srcId="{B5849676-D46B-4982-A664-C47FF0CA30DE}" destId="{43C3C371-3B39-4E37-A630-AA8D89F9A2D7}" srcOrd="5" destOrd="0" presId="urn:microsoft.com/office/officeart/2005/8/layout/hierarchy3"/>
    <dgm:cxn modelId="{A1046772-CD30-4DAF-8B77-F8E7B4A904ED}" type="presParOf" srcId="{B5849676-D46B-4982-A664-C47FF0CA30DE}" destId="{BBEE9A71-5544-4749-AFB1-06AB26488153}" srcOrd="6" destOrd="0" presId="urn:microsoft.com/office/officeart/2005/8/layout/hierarchy3"/>
    <dgm:cxn modelId="{958DF833-7A01-4E27-AD26-B3B7F0F56672}" type="presParOf" srcId="{B5849676-D46B-4982-A664-C47FF0CA30DE}" destId="{B23B1FF8-C9CB-48B9-B2D7-A9F8FFFDE1CF}" srcOrd="7" destOrd="0" presId="urn:microsoft.com/office/officeart/2005/8/layout/hierarchy3"/>
    <dgm:cxn modelId="{772FCF7D-8E9E-49BA-97DB-879568078308}" type="presParOf" srcId="{B5849676-D46B-4982-A664-C47FF0CA30DE}" destId="{39C61F05-3375-4E25-A7D5-74104B528292}" srcOrd="8" destOrd="0" presId="urn:microsoft.com/office/officeart/2005/8/layout/hierarchy3"/>
    <dgm:cxn modelId="{50B51E5D-726B-4CB3-9AF9-4C2DDF861541}" type="presParOf" srcId="{B5849676-D46B-4982-A664-C47FF0CA30DE}" destId="{BE905E33-683F-471D-9C6A-B963F92DB37A}" srcOrd="9" destOrd="0" presId="urn:microsoft.com/office/officeart/2005/8/layout/hierarchy3"/>
    <dgm:cxn modelId="{B8AABBF5-23DB-496D-B10B-177F30F12657}" type="presParOf" srcId="{B5849676-D46B-4982-A664-C47FF0CA30DE}" destId="{87115076-355E-453C-8F42-26F37708FF47}" srcOrd="10" destOrd="0" presId="urn:microsoft.com/office/officeart/2005/8/layout/hierarchy3"/>
    <dgm:cxn modelId="{D9902022-0CE5-46FC-A8DF-7CE98B978A94}" type="presParOf" srcId="{B5849676-D46B-4982-A664-C47FF0CA30DE}" destId="{ABA5FE82-0174-42F1-8704-93D54F88B16D}" srcOrd="11" destOrd="0" presId="urn:microsoft.com/office/officeart/2005/8/layout/hierarchy3"/>
    <dgm:cxn modelId="{C38183AE-EA27-48B8-9922-7B89E691F732}" type="presParOf" srcId="{B5849676-D46B-4982-A664-C47FF0CA30DE}" destId="{F1F10615-5DDE-4828-84E1-01E89AC41D84}" srcOrd="12" destOrd="0" presId="urn:microsoft.com/office/officeart/2005/8/layout/hierarchy3"/>
    <dgm:cxn modelId="{D9A66E5F-C778-42E3-AC12-E516D8677089}" type="presParOf" srcId="{B5849676-D46B-4982-A664-C47FF0CA30DE}" destId="{54E59A45-72CF-4A51-A46B-B418F3962393}" srcOrd="13" destOrd="0" presId="urn:microsoft.com/office/officeart/2005/8/layout/hierarchy3"/>
    <dgm:cxn modelId="{CD4D3599-557D-4064-9B92-53D979407DFA}" type="presParOf" srcId="{B5849676-D46B-4982-A664-C47FF0CA30DE}" destId="{3B4A7249-93D0-4A43-B458-F2F862CF8566}" srcOrd="14" destOrd="0" presId="urn:microsoft.com/office/officeart/2005/8/layout/hierarchy3"/>
    <dgm:cxn modelId="{EE5D586E-6338-4F32-93BB-3C03453E4EB2}" type="presParOf" srcId="{B5849676-D46B-4982-A664-C47FF0CA30DE}" destId="{204B97B3-9B3D-4FB5-9FD9-A557B1E4BA4C}" srcOrd="15" destOrd="0" presId="urn:microsoft.com/office/officeart/2005/8/layout/hierarchy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620CC4-5762-4F7F-BCF2-3B011B14C19D}">
      <dsp:nvSpPr>
        <dsp:cNvPr id="0" name=""/>
        <dsp:cNvSpPr/>
      </dsp:nvSpPr>
      <dsp:spPr>
        <a:xfrm>
          <a:off x="0" y="35605"/>
          <a:ext cx="7703431" cy="250965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l" defTabSz="2889250">
            <a:lnSpc>
              <a:spcPct val="90000"/>
            </a:lnSpc>
            <a:spcBef>
              <a:spcPct val="0"/>
            </a:spcBef>
            <a:spcAft>
              <a:spcPct val="35000"/>
            </a:spcAft>
            <a:buNone/>
          </a:pPr>
          <a:r>
            <a:rPr lang="en-US" sz="6500" b="1" i="0" kern="1200"/>
            <a:t>VICKY’S CALCULATOR </a:t>
          </a:r>
          <a:endParaRPr lang="en-US" sz="6500" kern="1200"/>
        </a:p>
      </dsp:txBody>
      <dsp:txXfrm>
        <a:off x="122511" y="158116"/>
        <a:ext cx="7458409" cy="226462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69922E-99F1-4E66-8A59-8AFC69467167}">
      <dsp:nvSpPr>
        <dsp:cNvPr id="0" name=""/>
        <dsp:cNvSpPr/>
      </dsp:nvSpPr>
      <dsp:spPr>
        <a:xfrm>
          <a:off x="952831" y="646"/>
          <a:ext cx="3556615" cy="14226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a:lnSpc>
              <a:spcPct val="90000"/>
            </a:lnSpc>
            <a:spcBef>
              <a:spcPct val="0"/>
            </a:spcBef>
            <a:spcAft>
              <a:spcPct val="35000"/>
            </a:spcAft>
            <a:buNone/>
          </a:pPr>
          <a:r>
            <a:rPr lang="en-US" sz="2700" kern="1200"/>
            <a:t>Prepared by :</a:t>
          </a:r>
        </a:p>
      </dsp:txBody>
      <dsp:txXfrm>
        <a:off x="1664154" y="646"/>
        <a:ext cx="2133969" cy="1422646"/>
      </dsp:txXfrm>
    </dsp:sp>
    <dsp:sp modelId="{8500DEB2-F790-442A-B1D4-8D5C4D6B426B}">
      <dsp:nvSpPr>
        <dsp:cNvPr id="0" name=""/>
        <dsp:cNvSpPr/>
      </dsp:nvSpPr>
      <dsp:spPr>
        <a:xfrm>
          <a:off x="4047086" y="121570"/>
          <a:ext cx="2951990" cy="1180796"/>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a:t>Vikas Malik</a:t>
          </a:r>
        </a:p>
      </dsp:txBody>
      <dsp:txXfrm>
        <a:off x="4637484" y="121570"/>
        <a:ext cx="1771194" cy="1180796"/>
      </dsp:txXfrm>
    </dsp:sp>
    <dsp:sp modelId="{43CA322C-AAEE-4C47-832C-53D486498C1F}">
      <dsp:nvSpPr>
        <dsp:cNvPr id="0" name=""/>
        <dsp:cNvSpPr/>
      </dsp:nvSpPr>
      <dsp:spPr>
        <a:xfrm>
          <a:off x="952831" y="1622462"/>
          <a:ext cx="3556615" cy="1422646"/>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17145" rIns="0" bIns="17145" numCol="1" spcCol="1270" anchor="ctr" anchorCtr="0">
          <a:noAutofit/>
        </a:bodyPr>
        <a:lstStyle/>
        <a:p>
          <a:pPr marL="0" lvl="0" indent="0" algn="ctr" defTabSz="1200150">
            <a:lnSpc>
              <a:spcPct val="90000"/>
            </a:lnSpc>
            <a:spcBef>
              <a:spcPct val="0"/>
            </a:spcBef>
            <a:spcAft>
              <a:spcPct val="35000"/>
            </a:spcAft>
            <a:buNone/>
          </a:pPr>
          <a:r>
            <a:rPr lang="en-US" sz="2700" kern="1200"/>
            <a:t>Organization :</a:t>
          </a:r>
        </a:p>
      </dsp:txBody>
      <dsp:txXfrm>
        <a:off x="1664154" y="1622462"/>
        <a:ext cx="2133969" cy="1422646"/>
      </dsp:txXfrm>
    </dsp:sp>
    <dsp:sp modelId="{47769F30-E81F-4778-BEE9-BF23F3A5AFE5}">
      <dsp:nvSpPr>
        <dsp:cNvPr id="0" name=""/>
        <dsp:cNvSpPr/>
      </dsp:nvSpPr>
      <dsp:spPr>
        <a:xfrm>
          <a:off x="4047086" y="1743387"/>
          <a:ext cx="2951990" cy="1180796"/>
        </a:xfrm>
        <a:prstGeom prst="chevron">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5560" tIns="17780" rIns="0" bIns="17780" numCol="1" spcCol="1270" anchor="ctr" anchorCtr="0">
          <a:noAutofit/>
        </a:bodyPr>
        <a:lstStyle/>
        <a:p>
          <a:pPr marL="0" lvl="0" indent="0" algn="ctr" defTabSz="1244600">
            <a:lnSpc>
              <a:spcPct val="90000"/>
            </a:lnSpc>
            <a:spcBef>
              <a:spcPct val="0"/>
            </a:spcBef>
            <a:spcAft>
              <a:spcPct val="35000"/>
            </a:spcAft>
            <a:buNone/>
          </a:pPr>
          <a:r>
            <a:rPr lang="en-US" sz="2800" kern="1200"/>
            <a:t>Nexthikes IT Solutions</a:t>
          </a:r>
        </a:p>
      </dsp:txBody>
      <dsp:txXfrm>
        <a:off x="4637484" y="1743387"/>
        <a:ext cx="1771194" cy="11807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791DBE-B700-480D-80A4-26479D37FB8D}">
      <dsp:nvSpPr>
        <dsp:cNvPr id="0" name=""/>
        <dsp:cNvSpPr/>
      </dsp:nvSpPr>
      <dsp:spPr>
        <a:xfrm>
          <a:off x="76987" y="2188"/>
          <a:ext cx="4222167" cy="725151"/>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Normal Calculator</a:t>
          </a:r>
        </a:p>
      </dsp:txBody>
      <dsp:txXfrm>
        <a:off x="98226" y="23427"/>
        <a:ext cx="4179689" cy="682673"/>
      </dsp:txXfrm>
    </dsp:sp>
    <dsp:sp modelId="{D8CE503A-B150-4C4E-A5C1-9BB330A71D0F}">
      <dsp:nvSpPr>
        <dsp:cNvPr id="0" name=""/>
        <dsp:cNvSpPr/>
      </dsp:nvSpPr>
      <dsp:spPr>
        <a:xfrm>
          <a:off x="499204" y="727340"/>
          <a:ext cx="422216" cy="685031"/>
        </a:xfrm>
        <a:custGeom>
          <a:avLst/>
          <a:gdLst/>
          <a:ahLst/>
          <a:cxnLst/>
          <a:rect l="0" t="0" r="0" b="0"/>
          <a:pathLst>
            <a:path>
              <a:moveTo>
                <a:pt x="0" y="0"/>
              </a:moveTo>
              <a:lnTo>
                <a:pt x="0" y="685031"/>
              </a:lnTo>
              <a:lnTo>
                <a:pt x="422216" y="68503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660C09-98DC-4A4A-8EFD-CBC1DBE96EDA}">
      <dsp:nvSpPr>
        <dsp:cNvPr id="0" name=""/>
        <dsp:cNvSpPr/>
      </dsp:nvSpPr>
      <dsp:spPr>
        <a:xfrm>
          <a:off x="921421" y="1093334"/>
          <a:ext cx="3600094" cy="638074"/>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Addition	</a:t>
          </a:r>
        </a:p>
      </dsp:txBody>
      <dsp:txXfrm>
        <a:off x="940110" y="1112023"/>
        <a:ext cx="3562716" cy="600696"/>
      </dsp:txXfrm>
    </dsp:sp>
    <dsp:sp modelId="{2D9BAF17-F363-4BA0-9FDC-E173E9EE84BB}">
      <dsp:nvSpPr>
        <dsp:cNvPr id="0" name=""/>
        <dsp:cNvSpPr/>
      </dsp:nvSpPr>
      <dsp:spPr>
        <a:xfrm>
          <a:off x="499204" y="727340"/>
          <a:ext cx="422216" cy="1686508"/>
        </a:xfrm>
        <a:custGeom>
          <a:avLst/>
          <a:gdLst/>
          <a:ahLst/>
          <a:cxnLst/>
          <a:rect l="0" t="0" r="0" b="0"/>
          <a:pathLst>
            <a:path>
              <a:moveTo>
                <a:pt x="0" y="0"/>
              </a:moveTo>
              <a:lnTo>
                <a:pt x="0" y="1686508"/>
              </a:lnTo>
              <a:lnTo>
                <a:pt x="422216" y="1686508"/>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F5A4B77-4A0F-40E9-A571-BF1EEB014649}">
      <dsp:nvSpPr>
        <dsp:cNvPr id="0" name=""/>
        <dsp:cNvSpPr/>
      </dsp:nvSpPr>
      <dsp:spPr>
        <a:xfrm>
          <a:off x="921421" y="2097403"/>
          <a:ext cx="3599743" cy="632891"/>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Subtraction</a:t>
          </a:r>
        </a:p>
      </dsp:txBody>
      <dsp:txXfrm>
        <a:off x="939958" y="2115940"/>
        <a:ext cx="3562669" cy="595817"/>
      </dsp:txXfrm>
    </dsp:sp>
    <dsp:sp modelId="{27BF79A1-530F-4C50-A019-B6583AC9847F}">
      <dsp:nvSpPr>
        <dsp:cNvPr id="0" name=""/>
        <dsp:cNvSpPr/>
      </dsp:nvSpPr>
      <dsp:spPr>
        <a:xfrm>
          <a:off x="499204" y="727340"/>
          <a:ext cx="422216" cy="2744363"/>
        </a:xfrm>
        <a:custGeom>
          <a:avLst/>
          <a:gdLst/>
          <a:ahLst/>
          <a:cxnLst/>
          <a:rect l="0" t="0" r="0" b="0"/>
          <a:pathLst>
            <a:path>
              <a:moveTo>
                <a:pt x="0" y="0"/>
              </a:moveTo>
              <a:lnTo>
                <a:pt x="0" y="2744363"/>
              </a:lnTo>
              <a:lnTo>
                <a:pt x="422216" y="274436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5414-9EC4-45C9-AFE6-A52E8B0BFF7D}">
      <dsp:nvSpPr>
        <dsp:cNvPr id="0" name=""/>
        <dsp:cNvSpPr/>
      </dsp:nvSpPr>
      <dsp:spPr>
        <a:xfrm>
          <a:off x="921421" y="3096289"/>
          <a:ext cx="3564490" cy="750829"/>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Division</a:t>
          </a:r>
        </a:p>
      </dsp:txBody>
      <dsp:txXfrm>
        <a:off x="943412" y="3118280"/>
        <a:ext cx="3520508" cy="706847"/>
      </dsp:txXfrm>
    </dsp:sp>
    <dsp:sp modelId="{DCDFD763-E24B-4852-B769-C43475E1053D}">
      <dsp:nvSpPr>
        <dsp:cNvPr id="0" name=""/>
        <dsp:cNvSpPr/>
      </dsp:nvSpPr>
      <dsp:spPr>
        <a:xfrm>
          <a:off x="499204" y="727340"/>
          <a:ext cx="422216" cy="3778421"/>
        </a:xfrm>
        <a:custGeom>
          <a:avLst/>
          <a:gdLst/>
          <a:ahLst/>
          <a:cxnLst/>
          <a:rect l="0" t="0" r="0" b="0"/>
          <a:pathLst>
            <a:path>
              <a:moveTo>
                <a:pt x="0" y="0"/>
              </a:moveTo>
              <a:lnTo>
                <a:pt x="0" y="3778421"/>
              </a:lnTo>
              <a:lnTo>
                <a:pt x="422216" y="377842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B0EA26-FED1-4E83-BE7F-EF97C8A9EB00}">
      <dsp:nvSpPr>
        <dsp:cNvPr id="0" name=""/>
        <dsp:cNvSpPr/>
      </dsp:nvSpPr>
      <dsp:spPr>
        <a:xfrm>
          <a:off x="921421" y="4213113"/>
          <a:ext cx="3548094" cy="585297"/>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Multiplication</a:t>
          </a:r>
        </a:p>
      </dsp:txBody>
      <dsp:txXfrm>
        <a:off x="938564" y="4230256"/>
        <a:ext cx="3513808" cy="5510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F21D800-E6AA-4C25-9D5A-230AC3F031EF}">
      <dsp:nvSpPr>
        <dsp:cNvPr id="0" name=""/>
        <dsp:cNvSpPr/>
      </dsp:nvSpPr>
      <dsp:spPr>
        <a:xfrm>
          <a:off x="167868" y="2877"/>
          <a:ext cx="4444984" cy="6168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1435" tIns="34290" rIns="51435" bIns="34290" numCol="1" spcCol="1270" anchor="ctr" anchorCtr="0">
          <a:noAutofit/>
        </a:bodyPr>
        <a:lstStyle/>
        <a:p>
          <a:pPr marL="0" lvl="0" indent="0" algn="ctr" defTabSz="1200150">
            <a:lnSpc>
              <a:spcPct val="90000"/>
            </a:lnSpc>
            <a:spcBef>
              <a:spcPct val="0"/>
            </a:spcBef>
            <a:spcAft>
              <a:spcPct val="35000"/>
            </a:spcAft>
            <a:buNone/>
          </a:pPr>
          <a:r>
            <a:rPr lang="en-US" sz="2700" kern="1200" dirty="0"/>
            <a:t>Scientific calculator</a:t>
          </a:r>
        </a:p>
      </dsp:txBody>
      <dsp:txXfrm>
        <a:off x="185935" y="20944"/>
        <a:ext cx="4408850" cy="580706"/>
      </dsp:txXfrm>
    </dsp:sp>
    <dsp:sp modelId="{0125355A-04A8-4A76-B179-806671A6F821}">
      <dsp:nvSpPr>
        <dsp:cNvPr id="0" name=""/>
        <dsp:cNvSpPr/>
      </dsp:nvSpPr>
      <dsp:spPr>
        <a:xfrm>
          <a:off x="612367" y="619718"/>
          <a:ext cx="444498" cy="343585"/>
        </a:xfrm>
        <a:custGeom>
          <a:avLst/>
          <a:gdLst/>
          <a:ahLst/>
          <a:cxnLst/>
          <a:rect l="0" t="0" r="0" b="0"/>
          <a:pathLst>
            <a:path>
              <a:moveTo>
                <a:pt x="0" y="0"/>
              </a:moveTo>
              <a:lnTo>
                <a:pt x="0" y="343585"/>
              </a:lnTo>
              <a:lnTo>
                <a:pt x="444498" y="34358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9FFCEE9-E092-4920-957F-C451C6686F72}">
      <dsp:nvSpPr>
        <dsp:cNvPr id="0" name=""/>
        <dsp:cNvSpPr/>
      </dsp:nvSpPr>
      <dsp:spPr>
        <a:xfrm>
          <a:off x="1056865" y="734246"/>
          <a:ext cx="2630634"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Square Root</a:t>
          </a:r>
        </a:p>
      </dsp:txBody>
      <dsp:txXfrm>
        <a:off x="1070283" y="747664"/>
        <a:ext cx="2603798" cy="431277"/>
      </dsp:txXfrm>
    </dsp:sp>
    <dsp:sp modelId="{14F170FC-BD34-423F-B268-AEAAB7782EE6}">
      <dsp:nvSpPr>
        <dsp:cNvPr id="0" name=""/>
        <dsp:cNvSpPr/>
      </dsp:nvSpPr>
      <dsp:spPr>
        <a:xfrm>
          <a:off x="612367" y="619718"/>
          <a:ext cx="444498" cy="916227"/>
        </a:xfrm>
        <a:custGeom>
          <a:avLst/>
          <a:gdLst/>
          <a:ahLst/>
          <a:cxnLst/>
          <a:rect l="0" t="0" r="0" b="0"/>
          <a:pathLst>
            <a:path>
              <a:moveTo>
                <a:pt x="0" y="0"/>
              </a:moveTo>
              <a:lnTo>
                <a:pt x="0" y="916227"/>
              </a:lnTo>
              <a:lnTo>
                <a:pt x="444498" y="91622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D42B3AB-9712-4B85-A1F8-332C6891C3FA}">
      <dsp:nvSpPr>
        <dsp:cNvPr id="0" name=""/>
        <dsp:cNvSpPr/>
      </dsp:nvSpPr>
      <dsp:spPr>
        <a:xfrm>
          <a:off x="1056865" y="1306888"/>
          <a:ext cx="2592116"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Radian</a:t>
          </a:r>
        </a:p>
      </dsp:txBody>
      <dsp:txXfrm>
        <a:off x="1070283" y="1320306"/>
        <a:ext cx="2565280" cy="431277"/>
      </dsp:txXfrm>
    </dsp:sp>
    <dsp:sp modelId="{A30277CB-FA7A-487E-8B91-BB0A0178754F}">
      <dsp:nvSpPr>
        <dsp:cNvPr id="0" name=""/>
        <dsp:cNvSpPr/>
      </dsp:nvSpPr>
      <dsp:spPr>
        <a:xfrm>
          <a:off x="612367" y="619718"/>
          <a:ext cx="444498" cy="1488869"/>
        </a:xfrm>
        <a:custGeom>
          <a:avLst/>
          <a:gdLst/>
          <a:ahLst/>
          <a:cxnLst/>
          <a:rect l="0" t="0" r="0" b="0"/>
          <a:pathLst>
            <a:path>
              <a:moveTo>
                <a:pt x="0" y="0"/>
              </a:moveTo>
              <a:lnTo>
                <a:pt x="0" y="1488869"/>
              </a:lnTo>
              <a:lnTo>
                <a:pt x="444498" y="148886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C3C371-3B39-4E37-A630-AA8D89F9A2D7}">
      <dsp:nvSpPr>
        <dsp:cNvPr id="0" name=""/>
        <dsp:cNvSpPr/>
      </dsp:nvSpPr>
      <dsp:spPr>
        <a:xfrm>
          <a:off x="1056865" y="1879530"/>
          <a:ext cx="2654684"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Degree </a:t>
          </a:r>
        </a:p>
      </dsp:txBody>
      <dsp:txXfrm>
        <a:off x="1070283" y="1892948"/>
        <a:ext cx="2627848" cy="431277"/>
      </dsp:txXfrm>
    </dsp:sp>
    <dsp:sp modelId="{BBEE9A71-5544-4749-AFB1-06AB26488153}">
      <dsp:nvSpPr>
        <dsp:cNvPr id="0" name=""/>
        <dsp:cNvSpPr/>
      </dsp:nvSpPr>
      <dsp:spPr>
        <a:xfrm>
          <a:off x="612367" y="619718"/>
          <a:ext cx="444498" cy="2061511"/>
        </a:xfrm>
        <a:custGeom>
          <a:avLst/>
          <a:gdLst/>
          <a:ahLst/>
          <a:cxnLst/>
          <a:rect l="0" t="0" r="0" b="0"/>
          <a:pathLst>
            <a:path>
              <a:moveTo>
                <a:pt x="0" y="0"/>
              </a:moveTo>
              <a:lnTo>
                <a:pt x="0" y="2061511"/>
              </a:lnTo>
              <a:lnTo>
                <a:pt x="444498" y="2061511"/>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23B1FF8-C9CB-48B9-B2D7-A9F8FFFDE1CF}">
      <dsp:nvSpPr>
        <dsp:cNvPr id="0" name=""/>
        <dsp:cNvSpPr/>
      </dsp:nvSpPr>
      <dsp:spPr>
        <a:xfrm>
          <a:off x="1056865" y="2452172"/>
          <a:ext cx="2625870"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Power </a:t>
          </a:r>
        </a:p>
      </dsp:txBody>
      <dsp:txXfrm>
        <a:off x="1070283" y="2465590"/>
        <a:ext cx="2599034" cy="431277"/>
      </dsp:txXfrm>
    </dsp:sp>
    <dsp:sp modelId="{39C61F05-3375-4E25-A7D5-74104B528292}">
      <dsp:nvSpPr>
        <dsp:cNvPr id="0" name=""/>
        <dsp:cNvSpPr/>
      </dsp:nvSpPr>
      <dsp:spPr>
        <a:xfrm>
          <a:off x="612367" y="619718"/>
          <a:ext cx="444498" cy="2634153"/>
        </a:xfrm>
        <a:custGeom>
          <a:avLst/>
          <a:gdLst/>
          <a:ahLst/>
          <a:cxnLst/>
          <a:rect l="0" t="0" r="0" b="0"/>
          <a:pathLst>
            <a:path>
              <a:moveTo>
                <a:pt x="0" y="0"/>
              </a:moveTo>
              <a:lnTo>
                <a:pt x="0" y="2634153"/>
              </a:lnTo>
              <a:lnTo>
                <a:pt x="444498" y="2634153"/>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905E33-683F-471D-9C6A-B963F92DB37A}">
      <dsp:nvSpPr>
        <dsp:cNvPr id="0" name=""/>
        <dsp:cNvSpPr/>
      </dsp:nvSpPr>
      <dsp:spPr>
        <a:xfrm>
          <a:off x="1056865" y="3024814"/>
          <a:ext cx="2558355"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Factorial</a:t>
          </a:r>
        </a:p>
      </dsp:txBody>
      <dsp:txXfrm>
        <a:off x="1070283" y="3038232"/>
        <a:ext cx="2531519" cy="431277"/>
      </dsp:txXfrm>
    </dsp:sp>
    <dsp:sp modelId="{87115076-355E-453C-8F42-26F37708FF47}">
      <dsp:nvSpPr>
        <dsp:cNvPr id="0" name=""/>
        <dsp:cNvSpPr/>
      </dsp:nvSpPr>
      <dsp:spPr>
        <a:xfrm>
          <a:off x="612367" y="619718"/>
          <a:ext cx="444498" cy="3206795"/>
        </a:xfrm>
        <a:custGeom>
          <a:avLst/>
          <a:gdLst/>
          <a:ahLst/>
          <a:cxnLst/>
          <a:rect l="0" t="0" r="0" b="0"/>
          <a:pathLst>
            <a:path>
              <a:moveTo>
                <a:pt x="0" y="0"/>
              </a:moveTo>
              <a:lnTo>
                <a:pt x="0" y="3206795"/>
              </a:lnTo>
              <a:lnTo>
                <a:pt x="444498" y="3206795"/>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5FE82-0174-42F1-8704-93D54F88B16D}">
      <dsp:nvSpPr>
        <dsp:cNvPr id="0" name=""/>
        <dsp:cNvSpPr/>
      </dsp:nvSpPr>
      <dsp:spPr>
        <a:xfrm>
          <a:off x="1056865" y="3597456"/>
          <a:ext cx="2616151"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Sin Ɵ</a:t>
          </a:r>
        </a:p>
      </dsp:txBody>
      <dsp:txXfrm>
        <a:off x="1070283" y="3610874"/>
        <a:ext cx="2589315" cy="431277"/>
      </dsp:txXfrm>
    </dsp:sp>
    <dsp:sp modelId="{F1F10615-5DDE-4828-84E1-01E89AC41D84}">
      <dsp:nvSpPr>
        <dsp:cNvPr id="0" name=""/>
        <dsp:cNvSpPr/>
      </dsp:nvSpPr>
      <dsp:spPr>
        <a:xfrm>
          <a:off x="612367" y="619718"/>
          <a:ext cx="444498" cy="3779437"/>
        </a:xfrm>
        <a:custGeom>
          <a:avLst/>
          <a:gdLst/>
          <a:ahLst/>
          <a:cxnLst/>
          <a:rect l="0" t="0" r="0" b="0"/>
          <a:pathLst>
            <a:path>
              <a:moveTo>
                <a:pt x="0" y="0"/>
              </a:moveTo>
              <a:lnTo>
                <a:pt x="0" y="3779437"/>
              </a:lnTo>
              <a:lnTo>
                <a:pt x="444498" y="3779437"/>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4E59A45-72CF-4A51-A46B-B418F3962393}">
      <dsp:nvSpPr>
        <dsp:cNvPr id="0" name=""/>
        <dsp:cNvSpPr/>
      </dsp:nvSpPr>
      <dsp:spPr>
        <a:xfrm>
          <a:off x="1056865" y="4170098"/>
          <a:ext cx="2577625"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a:t>Cos Ɵ</a:t>
          </a:r>
        </a:p>
      </dsp:txBody>
      <dsp:txXfrm>
        <a:off x="1070283" y="4183516"/>
        <a:ext cx="2550789" cy="431277"/>
      </dsp:txXfrm>
    </dsp:sp>
    <dsp:sp modelId="{3B4A7249-93D0-4A43-B458-F2F862CF8566}">
      <dsp:nvSpPr>
        <dsp:cNvPr id="0" name=""/>
        <dsp:cNvSpPr/>
      </dsp:nvSpPr>
      <dsp:spPr>
        <a:xfrm>
          <a:off x="612367" y="619718"/>
          <a:ext cx="444498" cy="4352079"/>
        </a:xfrm>
        <a:custGeom>
          <a:avLst/>
          <a:gdLst/>
          <a:ahLst/>
          <a:cxnLst/>
          <a:rect l="0" t="0" r="0" b="0"/>
          <a:pathLst>
            <a:path>
              <a:moveTo>
                <a:pt x="0" y="0"/>
              </a:moveTo>
              <a:lnTo>
                <a:pt x="0" y="4352079"/>
              </a:lnTo>
              <a:lnTo>
                <a:pt x="444498" y="4352079"/>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04B97B3-9B3D-4FB5-9FD9-A557B1E4BA4C}">
      <dsp:nvSpPr>
        <dsp:cNvPr id="0" name=""/>
        <dsp:cNvSpPr/>
      </dsp:nvSpPr>
      <dsp:spPr>
        <a:xfrm>
          <a:off x="1056865" y="4742740"/>
          <a:ext cx="2596888" cy="458113"/>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9530" tIns="33020" rIns="49530" bIns="33020" numCol="1" spcCol="1270" anchor="ctr" anchorCtr="0">
          <a:noAutofit/>
        </a:bodyPr>
        <a:lstStyle/>
        <a:p>
          <a:pPr marL="0" lvl="0" indent="0" algn="ctr" defTabSz="1155700">
            <a:lnSpc>
              <a:spcPct val="90000"/>
            </a:lnSpc>
            <a:spcBef>
              <a:spcPct val="0"/>
            </a:spcBef>
            <a:spcAft>
              <a:spcPct val="35000"/>
            </a:spcAft>
            <a:buNone/>
          </a:pPr>
          <a:r>
            <a:rPr lang="en-US" sz="2600" kern="1200" dirty="0"/>
            <a:t>Tan Ɵ</a:t>
          </a:r>
        </a:p>
      </dsp:txBody>
      <dsp:txXfrm>
        <a:off x="1070283" y="4756158"/>
        <a:ext cx="2570052" cy="43127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3CB5F38-7E7D-498D-BC4E-583D254F903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3269299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3642852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4376585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177048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5990194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B5F38-7E7D-498D-BC4E-583D254F9039}"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9315881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3CB5F38-7E7D-498D-BC4E-583D254F9039}"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20805831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5F38-7E7D-498D-BC4E-583D254F903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2586697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5F38-7E7D-498D-BC4E-583D254F903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3021309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CB5F38-7E7D-498D-BC4E-583D254F903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26244072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CB5F38-7E7D-498D-BC4E-583D254F9039}" type="datetimeFigureOut">
              <a:rPr lang="en-US" smtClean="0"/>
              <a:t>4/29/2025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9251929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6879142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CB5F38-7E7D-498D-BC4E-583D254F9039}" type="datetimeFigureOut">
              <a:rPr lang="en-US" smtClean="0"/>
              <a:t>4/29/2025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3358920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CB5F38-7E7D-498D-BC4E-583D254F9039}" type="datetimeFigureOut">
              <a:rPr lang="en-US" smtClean="0"/>
              <a:t>4/29/2025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244426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CB5F38-7E7D-498D-BC4E-583D254F9039}" type="datetimeFigureOut">
              <a:rPr lang="en-US" smtClean="0"/>
              <a:t>4/29/2025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34003116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669787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CB5F38-7E7D-498D-BC4E-583D254F9039}" type="datetimeFigureOut">
              <a:rPr lang="en-US" smtClean="0"/>
              <a:t>4/29/2025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F5EDA1-FEC4-4FA2-864D-80EC8A02614E}" type="slidenum">
              <a:rPr lang="en-US" smtClean="0"/>
              <a:t>‹#›</a:t>
            </a:fld>
            <a:endParaRPr lang="en-US"/>
          </a:p>
        </p:txBody>
      </p:sp>
    </p:spTree>
    <p:extLst>
      <p:ext uri="{BB962C8B-B14F-4D97-AF65-F5344CB8AC3E}">
        <p14:creationId xmlns:p14="http://schemas.microsoft.com/office/powerpoint/2010/main" val="16859648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43CB5F38-7E7D-498D-BC4E-583D254F9039}" type="datetimeFigureOut">
              <a:rPr lang="en-US" smtClean="0"/>
              <a:t>4/29/2025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9F5EDA1-FEC4-4FA2-864D-80EC8A02614E}" type="slidenum">
              <a:rPr lang="en-US" smtClean="0"/>
              <a:t>‹#›</a:t>
            </a:fld>
            <a:endParaRPr lang="en-US"/>
          </a:p>
        </p:txBody>
      </p:sp>
    </p:spTree>
    <p:extLst>
      <p:ext uri="{BB962C8B-B14F-4D97-AF65-F5344CB8AC3E}">
        <p14:creationId xmlns:p14="http://schemas.microsoft.com/office/powerpoint/2010/main" val="560459376"/>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B1F9389-9BD9-AC22-6C83-03572CAC75A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3362" y="226234"/>
            <a:ext cx="4809978" cy="6800798"/>
          </a:xfrm>
          <a:prstGeom prst="rect">
            <a:avLst/>
          </a:prstGeom>
          <a:effectLst>
            <a:outerShdw dist="50800" dir="5400000" algn="ctr" rotWithShape="0">
              <a:srgbClr val="000000"/>
            </a:outerShdw>
          </a:effectLst>
        </p:spPr>
      </p:pic>
      <p:graphicFrame>
        <p:nvGraphicFramePr>
          <p:cNvPr id="8" name="Diagram 7">
            <a:extLst>
              <a:ext uri="{FF2B5EF4-FFF2-40B4-BE49-F238E27FC236}">
                <a16:creationId xmlns:a16="http://schemas.microsoft.com/office/drawing/2014/main" id="{FE35E08C-4A68-F10B-E633-767A74A57009}"/>
              </a:ext>
            </a:extLst>
          </p:cNvPr>
          <p:cNvGraphicFramePr/>
          <p:nvPr/>
        </p:nvGraphicFramePr>
        <p:xfrm>
          <a:off x="396961" y="82826"/>
          <a:ext cx="7703431" cy="25808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Content Placeholder 8">
            <a:extLst>
              <a:ext uri="{FF2B5EF4-FFF2-40B4-BE49-F238E27FC236}">
                <a16:creationId xmlns:a16="http://schemas.microsoft.com/office/drawing/2014/main" id="{41663C4D-C858-FABF-D9BD-69BC42544797}"/>
              </a:ext>
            </a:extLst>
          </p:cNvPr>
          <p:cNvGraphicFramePr>
            <a:graphicFrameLocks noGrp="1"/>
          </p:cNvGraphicFramePr>
          <p:nvPr>
            <p:ph idx="1"/>
            <p:extLst>
              <p:ext uri="{D42A27DB-BD31-4B8C-83A1-F6EECF244321}">
                <p14:modId xmlns:p14="http://schemas.microsoft.com/office/powerpoint/2010/main" val="1331356380"/>
              </p:ext>
            </p:extLst>
          </p:nvPr>
        </p:nvGraphicFramePr>
        <p:xfrm>
          <a:off x="297569" y="3004849"/>
          <a:ext cx="7951909" cy="304575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1550646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D6C007C-1188-A734-BC82-5D50A20A388F}"/>
              </a:ext>
            </a:extLst>
          </p:cNvPr>
          <p:cNvSpPr txBox="1"/>
          <p:nvPr/>
        </p:nvSpPr>
        <p:spPr>
          <a:xfrm>
            <a:off x="1352146" y="160506"/>
            <a:ext cx="9669293" cy="1046440"/>
          </a:xfrm>
          <a:prstGeom prst="rect">
            <a:avLst/>
          </a:prstGeom>
          <a:noFill/>
        </p:spPr>
        <p:txBody>
          <a:bodyPr wrap="square" rtlCol="0">
            <a:spAutoFit/>
          </a:bodyPr>
          <a:lstStyle/>
          <a:p>
            <a:r>
              <a:rPr lang="en-US" sz="4400" u="sng" dirty="0"/>
              <a:t>Functions available in Calculator</a:t>
            </a:r>
          </a:p>
          <a:p>
            <a:endParaRPr lang="en-US" dirty="0"/>
          </a:p>
        </p:txBody>
      </p:sp>
      <p:graphicFrame>
        <p:nvGraphicFramePr>
          <p:cNvPr id="8" name="Diagram 7">
            <a:extLst>
              <a:ext uri="{FF2B5EF4-FFF2-40B4-BE49-F238E27FC236}">
                <a16:creationId xmlns:a16="http://schemas.microsoft.com/office/drawing/2014/main" id="{B54F295C-D5F1-3322-2B63-56476E63CF33}"/>
              </a:ext>
            </a:extLst>
          </p:cNvPr>
          <p:cNvGraphicFramePr/>
          <p:nvPr>
            <p:extLst>
              <p:ext uri="{D42A27DB-BD31-4B8C-83A1-F6EECF244321}">
                <p14:modId xmlns:p14="http://schemas.microsoft.com/office/powerpoint/2010/main" val="2088854518"/>
              </p:ext>
            </p:extLst>
          </p:nvPr>
        </p:nvGraphicFramePr>
        <p:xfrm>
          <a:off x="818323" y="1361661"/>
          <a:ext cx="4598504" cy="48006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9" name="Diagram 8">
            <a:extLst>
              <a:ext uri="{FF2B5EF4-FFF2-40B4-BE49-F238E27FC236}">
                <a16:creationId xmlns:a16="http://schemas.microsoft.com/office/drawing/2014/main" id="{A1304239-6B42-43D9-95B7-621DB2DCC908}"/>
              </a:ext>
            </a:extLst>
          </p:cNvPr>
          <p:cNvGraphicFramePr/>
          <p:nvPr>
            <p:extLst>
              <p:ext uri="{D42A27DB-BD31-4B8C-83A1-F6EECF244321}">
                <p14:modId xmlns:p14="http://schemas.microsoft.com/office/powerpoint/2010/main" val="2049481859"/>
              </p:ext>
            </p:extLst>
          </p:nvPr>
        </p:nvGraphicFramePr>
        <p:xfrm>
          <a:off x="5933661" y="1361661"/>
          <a:ext cx="4780722" cy="5203732"/>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1966186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63F18677-6D82-3F30-2B78-05BA6AA2C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48900" y="149086"/>
            <a:ext cx="1943100" cy="1908314"/>
          </a:xfrm>
          <a:prstGeom prst="rect">
            <a:avLst/>
          </a:prstGeom>
        </p:spPr>
      </p:pic>
      <p:sp>
        <p:nvSpPr>
          <p:cNvPr id="3" name="TextBox 2">
            <a:extLst>
              <a:ext uri="{FF2B5EF4-FFF2-40B4-BE49-F238E27FC236}">
                <a16:creationId xmlns:a16="http://schemas.microsoft.com/office/drawing/2014/main" id="{3C3CFFD9-A88B-75CB-7868-849664501FDA}"/>
              </a:ext>
            </a:extLst>
          </p:cNvPr>
          <p:cNvSpPr txBox="1"/>
          <p:nvPr/>
        </p:nvSpPr>
        <p:spPr>
          <a:xfrm>
            <a:off x="258416" y="149086"/>
            <a:ext cx="11933583" cy="6410473"/>
          </a:xfrm>
          <a:prstGeom prst="rect">
            <a:avLst/>
          </a:prstGeom>
          <a:noFill/>
        </p:spPr>
        <p:txBody>
          <a:bodyPr wrap="square" rtlCol="0">
            <a:spAutoFit/>
          </a:bodyPr>
          <a:lstStyle/>
          <a:p>
            <a:pPr marL="0" marR="0">
              <a:lnSpc>
                <a:spcPct val="115000"/>
              </a:lnSpc>
              <a:spcAft>
                <a:spcPts val="800"/>
              </a:spcAft>
              <a:buNone/>
            </a:pPr>
            <a:r>
              <a:rPr lang="en-US" sz="3200" b="1" kern="100" dirty="0">
                <a:latin typeface="Calibri" panose="020F0502020204030204" pitchFamily="34" charset="0"/>
                <a:ea typeface="Calibri" panose="020F0502020204030204" pitchFamily="34" charset="0"/>
                <a:cs typeface="Mangal" panose="02040503050203030202" pitchFamily="18" charset="0"/>
              </a:rPr>
              <a:t>           Why chose </a:t>
            </a:r>
            <a:r>
              <a:rPr lang="en-US" sz="3200" b="1" kern="100" dirty="0" err="1">
                <a:latin typeface="Calibri" panose="020F0502020204030204" pitchFamily="34" charset="0"/>
                <a:ea typeface="Calibri" panose="020F0502020204030204" pitchFamily="34" charset="0"/>
                <a:cs typeface="Mangal" panose="02040503050203030202" pitchFamily="18" charset="0"/>
              </a:rPr>
              <a:t>Tkinter</a:t>
            </a:r>
            <a:r>
              <a:rPr lang="en-US" sz="3200" b="1" kern="100" dirty="0">
                <a:latin typeface="Calibri" panose="020F0502020204030204" pitchFamily="34" charset="0"/>
                <a:ea typeface="Calibri" panose="020F0502020204030204" pitchFamily="34" charset="0"/>
                <a:cs typeface="Mangal" panose="02040503050203030202" pitchFamily="18" charset="0"/>
              </a:rPr>
              <a:t> Library for making this calculator?</a:t>
            </a:r>
            <a:r>
              <a:rPr lang="en-US" sz="3200" b="1" kern="100" dirty="0">
                <a:effectLst/>
                <a:latin typeface="Calibri" panose="020F0502020204030204" pitchFamily="34" charset="0"/>
                <a:ea typeface="Calibri" panose="020F0502020204030204" pitchFamily="34" charset="0"/>
                <a:cs typeface="Mangal" panose="02040503050203030202" pitchFamily="18" charset="0"/>
              </a:rPr>
              <a:t> </a:t>
            </a:r>
          </a:p>
          <a:p>
            <a:pPr marL="285750" marR="0" indent="-285750" algn="just">
              <a:lnSpc>
                <a:spcPct val="115000"/>
              </a:lnSpc>
              <a:spcAft>
                <a:spcPts val="800"/>
              </a:spcAft>
              <a:buFont typeface="Wingdings" panose="05000000000000000000" pitchFamily="2" charset="2"/>
              <a:buChar char="v"/>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Simplicity and Ease of Use:</a:t>
            </a:r>
            <a:r>
              <a:rPr lang="en-US" sz="18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15000"/>
              </a:lnSpc>
              <a:spcAft>
                <a:spcPts val="800"/>
              </a:spcAft>
              <a:buNone/>
            </a:pPr>
            <a:r>
              <a:rPr lang="en-US" sz="1800" kern="100" dirty="0" err="1">
                <a:effectLst/>
                <a:latin typeface="Calibri" panose="020F0502020204030204" pitchFamily="34" charset="0"/>
                <a:ea typeface="Calibri" panose="020F0502020204030204" pitchFamily="34" charset="0"/>
                <a:cs typeface="Mangal" panose="02040503050203030202" pitchFamily="18" charset="0"/>
              </a:rPr>
              <a:t>Tkinter's</a:t>
            </a:r>
            <a:r>
              <a:rPr lang="en-US" sz="1800" kern="100" dirty="0">
                <a:effectLst/>
                <a:latin typeface="Calibri" panose="020F0502020204030204" pitchFamily="34" charset="0"/>
                <a:ea typeface="Calibri" panose="020F0502020204030204" pitchFamily="34" charset="0"/>
                <a:cs typeface="Mangal" panose="02040503050203030202" pitchFamily="18" charset="0"/>
              </a:rPr>
              <a:t> syntax is straightforward and easy to learn, making it suitable for beginners and rapid prototyping.</a:t>
            </a:r>
          </a:p>
          <a:p>
            <a:pPr marL="285750" marR="0" indent="-285750" algn="just">
              <a:lnSpc>
                <a:spcPct val="115000"/>
              </a:lnSpc>
              <a:spcAft>
                <a:spcPts val="800"/>
              </a:spcAft>
              <a:buFont typeface="Wingdings" panose="05000000000000000000" pitchFamily="2" charset="2"/>
              <a:buChar char="v"/>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Cross-Platform Compatibility:</a:t>
            </a:r>
            <a:r>
              <a:rPr lang="en-US" sz="18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15000"/>
              </a:lnSpc>
              <a:spcAft>
                <a:spcPts val="800"/>
              </a:spcAft>
              <a:buNone/>
            </a:pPr>
            <a:r>
              <a:rPr lang="en-US"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US" sz="1800" kern="100" dirty="0">
                <a:effectLst/>
                <a:latin typeface="Calibri" panose="020F0502020204030204" pitchFamily="34" charset="0"/>
                <a:ea typeface="Calibri" panose="020F0502020204030204" pitchFamily="34" charset="0"/>
                <a:cs typeface="Mangal" panose="02040503050203030202" pitchFamily="18" charset="0"/>
              </a:rPr>
              <a:t> is available on Windows, macOS, and Linux, allowing applications to run on different operating systems without modification.</a:t>
            </a:r>
          </a:p>
          <a:p>
            <a:pPr marL="285750" marR="0" indent="-285750" algn="just">
              <a:lnSpc>
                <a:spcPct val="115000"/>
              </a:lnSpc>
              <a:spcAft>
                <a:spcPts val="800"/>
              </a:spcAft>
              <a:buFont typeface="Wingdings" panose="05000000000000000000" pitchFamily="2" charset="2"/>
              <a:buChar char="v"/>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Included in Python Standard Library:</a:t>
            </a:r>
            <a:r>
              <a:rPr lang="en-US" sz="18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p>
          <a:p>
            <a:pPr algn="just">
              <a:lnSpc>
                <a:spcPct val="115000"/>
              </a:lnSpc>
              <a:spcAft>
                <a:spcPts val="800"/>
              </a:spcAft>
            </a:pPr>
            <a:r>
              <a:rPr lang="en-US"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US" sz="1800" kern="100" dirty="0">
                <a:effectLst/>
                <a:latin typeface="Calibri" panose="020F0502020204030204" pitchFamily="34" charset="0"/>
                <a:ea typeface="Calibri" panose="020F0502020204030204" pitchFamily="34" charset="0"/>
                <a:cs typeface="Mangal" panose="02040503050203030202" pitchFamily="18" charset="0"/>
              </a:rPr>
              <a:t> provides </a:t>
            </a:r>
            <a:r>
              <a:rPr lang="en-US" kern="100" dirty="0">
                <a:latin typeface="Calibri" panose="020F0502020204030204" pitchFamily="34" charset="0"/>
                <a:ea typeface="Calibri" panose="020F0502020204030204" pitchFamily="34" charset="0"/>
                <a:cs typeface="Mangal" panose="02040503050203030202" pitchFamily="18" charset="0"/>
              </a:rPr>
              <a:t>a </a:t>
            </a:r>
            <a:r>
              <a:rPr lang="en-US" kern="100" dirty="0" err="1">
                <a:latin typeface="Calibri" panose="020F0502020204030204" pitchFamily="34" charset="0"/>
                <a:ea typeface="Calibri" panose="020F0502020204030204" pitchFamily="34" charset="0"/>
                <a:cs typeface="Mangal" panose="02040503050203030202" pitchFamily="18" charset="0"/>
              </a:rPr>
              <a:t>rangeTkinter</a:t>
            </a:r>
            <a:r>
              <a:rPr lang="en-US" kern="100" dirty="0">
                <a:latin typeface="Calibri" panose="020F0502020204030204" pitchFamily="34" charset="0"/>
                <a:ea typeface="Calibri" panose="020F0502020204030204" pitchFamily="34" charset="0"/>
                <a:cs typeface="Mangal" panose="02040503050203030202" pitchFamily="18" charset="0"/>
              </a:rPr>
              <a:t> comes bundled with Python, eliminating the need for additional installations.</a:t>
            </a:r>
          </a:p>
          <a:p>
            <a:pPr marL="285750" marR="0" indent="-285750" algn="just">
              <a:lnSpc>
                <a:spcPct val="115000"/>
              </a:lnSpc>
              <a:spcAft>
                <a:spcPts val="800"/>
              </a:spcAft>
              <a:buFont typeface="Wingdings" panose="05000000000000000000" pitchFamily="2" charset="2"/>
              <a:buChar char="v"/>
            </a:pPr>
            <a:r>
              <a:rPr lang="en-US" kern="100" dirty="0">
                <a:solidFill>
                  <a:srgbClr val="FF0000"/>
                </a:solidFill>
                <a:latin typeface="Calibri" panose="020F0502020204030204" pitchFamily="34" charset="0"/>
                <a:ea typeface="Calibri" panose="020F0502020204030204" pitchFamily="34" charset="0"/>
                <a:cs typeface="Mangal" panose="02040503050203030202" pitchFamily="18" charset="0"/>
              </a:rPr>
              <a:t> </a:t>
            </a:r>
            <a:r>
              <a:rPr lang="en-US" b="1" kern="100" dirty="0">
                <a:solidFill>
                  <a:srgbClr val="FF0000"/>
                </a:solidFill>
                <a:latin typeface="Calibri" panose="020F0502020204030204" pitchFamily="34" charset="0"/>
                <a:ea typeface="Calibri" panose="020F0502020204030204" pitchFamily="34" charset="0"/>
                <a:cs typeface="Mangal" panose="02040503050203030202" pitchFamily="18" charset="0"/>
              </a:rPr>
              <a:t>Variety of Widgets:</a:t>
            </a:r>
            <a:r>
              <a:rPr lang="en-US" kern="100" dirty="0">
                <a:solidFill>
                  <a:srgbClr val="FF0000"/>
                </a:solidFill>
                <a:latin typeface="Calibri" panose="020F0502020204030204" pitchFamily="34" charset="0"/>
                <a:ea typeface="Calibri" panose="020F0502020204030204" pitchFamily="34" charset="0"/>
                <a:cs typeface="Mangal" panose="02040503050203030202" pitchFamily="18" charset="0"/>
              </a:rPr>
              <a:t> </a:t>
            </a:r>
          </a:p>
          <a:p>
            <a:pPr marL="0" marR="0" algn="just">
              <a:lnSpc>
                <a:spcPct val="115000"/>
              </a:lnSpc>
              <a:spcAft>
                <a:spcPts val="800"/>
              </a:spcAft>
              <a:buNone/>
            </a:pPr>
            <a:r>
              <a:rPr lang="en-US" sz="1800" kern="100" dirty="0">
                <a:effectLst/>
                <a:latin typeface="Calibri" panose="020F0502020204030204" pitchFamily="34" charset="0"/>
                <a:ea typeface="Calibri" panose="020F0502020204030204" pitchFamily="34" charset="0"/>
                <a:cs typeface="Mangal" panose="02040503050203030202" pitchFamily="18" charset="0"/>
              </a:rPr>
              <a:t> of widgets, including buttons, labels, text boxes, and menus, for creating interactive user interfaces. </a:t>
            </a:r>
          </a:p>
          <a:p>
            <a:pPr marL="285750" marR="0" indent="-285750" algn="just">
              <a:lnSpc>
                <a:spcPct val="115000"/>
              </a:lnSpc>
              <a:spcAft>
                <a:spcPts val="800"/>
              </a:spcAft>
              <a:buFont typeface="Wingdings" panose="05000000000000000000" pitchFamily="2" charset="2"/>
              <a:buChar char="v"/>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Geometry Management:</a:t>
            </a:r>
            <a:r>
              <a:rPr lang="en-US" sz="18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15000"/>
              </a:lnSpc>
              <a:spcAft>
                <a:spcPts val="800"/>
              </a:spcAft>
              <a:buNone/>
            </a:pPr>
            <a:r>
              <a:rPr lang="en-US"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US" sz="1800" kern="100" dirty="0">
                <a:effectLst/>
                <a:latin typeface="Calibri" panose="020F0502020204030204" pitchFamily="34" charset="0"/>
                <a:ea typeface="Calibri" panose="020F0502020204030204" pitchFamily="34" charset="0"/>
                <a:cs typeface="Mangal" panose="02040503050203030202" pitchFamily="18" charset="0"/>
              </a:rPr>
              <a:t> offers three geometry managers (pack, place, and grid) for arranging widgets within a window.</a:t>
            </a:r>
          </a:p>
          <a:p>
            <a:pPr marL="285750" marR="0" indent="-285750" algn="just">
              <a:lnSpc>
                <a:spcPct val="115000"/>
              </a:lnSpc>
              <a:spcAft>
                <a:spcPts val="800"/>
              </a:spcAft>
              <a:buFont typeface="Wingdings" panose="05000000000000000000" pitchFamily="2" charset="2"/>
              <a:buChar char="v"/>
            </a:pPr>
            <a:r>
              <a:rPr lang="en-US" sz="1800" b="1"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Event Handling:</a:t>
            </a:r>
            <a:r>
              <a:rPr lang="en-US" sz="1800" kern="100" dirty="0">
                <a:solidFill>
                  <a:srgbClr val="FF0000"/>
                </a:solidFill>
                <a:effectLst/>
                <a:latin typeface="Calibri" panose="020F0502020204030204" pitchFamily="34" charset="0"/>
                <a:ea typeface="Calibri" panose="020F0502020204030204" pitchFamily="34" charset="0"/>
                <a:cs typeface="Mangal" panose="02040503050203030202" pitchFamily="18" charset="0"/>
              </a:rPr>
              <a:t> </a:t>
            </a:r>
          </a:p>
          <a:p>
            <a:pPr marL="0" marR="0" algn="just">
              <a:lnSpc>
                <a:spcPct val="115000"/>
              </a:lnSpc>
              <a:spcAft>
                <a:spcPts val="800"/>
              </a:spcAft>
              <a:buNone/>
            </a:pPr>
            <a:r>
              <a:rPr lang="en-US" sz="1800" kern="100" dirty="0" err="1">
                <a:effectLst/>
                <a:latin typeface="Calibri" panose="020F0502020204030204" pitchFamily="34" charset="0"/>
                <a:ea typeface="Calibri" panose="020F0502020204030204" pitchFamily="34" charset="0"/>
                <a:cs typeface="Mangal" panose="02040503050203030202" pitchFamily="18" charset="0"/>
              </a:rPr>
              <a:t>Tkinter</a:t>
            </a:r>
            <a:r>
              <a:rPr lang="en-US" sz="1800" kern="100" dirty="0">
                <a:effectLst/>
                <a:latin typeface="Calibri" panose="020F0502020204030204" pitchFamily="34" charset="0"/>
                <a:ea typeface="Calibri" panose="020F0502020204030204" pitchFamily="34" charset="0"/>
                <a:cs typeface="Mangal" panose="02040503050203030202" pitchFamily="18" charset="0"/>
              </a:rPr>
              <a:t> simplifies event handling, making it easy to respond to user interactions like button clicks and key presses.</a:t>
            </a:r>
          </a:p>
          <a:p>
            <a:pPr algn="just"/>
            <a:endParaRPr lang="en-US" dirty="0"/>
          </a:p>
        </p:txBody>
      </p:sp>
    </p:spTree>
    <p:extLst>
      <p:ext uri="{BB962C8B-B14F-4D97-AF65-F5344CB8AC3E}">
        <p14:creationId xmlns:p14="http://schemas.microsoft.com/office/powerpoint/2010/main" val="7478507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Lightning Bolt 3">
            <a:extLst>
              <a:ext uri="{FF2B5EF4-FFF2-40B4-BE49-F238E27FC236}">
                <a16:creationId xmlns:a16="http://schemas.microsoft.com/office/drawing/2014/main" id="{6A1D906A-F64C-02BC-E471-84C55F79F6C8}"/>
              </a:ext>
            </a:extLst>
          </p:cNvPr>
          <p:cNvSpPr/>
          <p:nvPr/>
        </p:nvSpPr>
        <p:spPr>
          <a:xfrm>
            <a:off x="9401866" y="-68028"/>
            <a:ext cx="2673626" cy="1550505"/>
          </a:xfrm>
          <a:prstGeom prst="lightningBolt">
            <a:avLst/>
          </a:prstGeom>
          <a:solidFill>
            <a:srgbClr val="C00000"/>
          </a:solidFill>
          <a:scene3d>
            <a:camera prst="orthographicFront">
              <a:rot lat="0" lon="10799999" rev="20699999"/>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Lightning Bolt 2">
            <a:extLst>
              <a:ext uri="{FF2B5EF4-FFF2-40B4-BE49-F238E27FC236}">
                <a16:creationId xmlns:a16="http://schemas.microsoft.com/office/drawing/2014/main" id="{A79A2B4E-9BE4-4F07-8302-EA00176F957B}"/>
              </a:ext>
            </a:extLst>
          </p:cNvPr>
          <p:cNvSpPr/>
          <p:nvPr/>
        </p:nvSpPr>
        <p:spPr>
          <a:xfrm>
            <a:off x="106349" y="-68029"/>
            <a:ext cx="2673626" cy="1550505"/>
          </a:xfrm>
          <a:prstGeom prst="lightningBolt">
            <a:avLst/>
          </a:prstGeom>
          <a:solidFill>
            <a:srgbClr val="C00000"/>
          </a:solidFill>
          <a:scene3d>
            <a:camera prst="orthographicFront">
              <a:rot lat="0" lon="0" rev="900000"/>
            </a:camera>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highlight>
                <a:srgbClr val="FF0000"/>
              </a:highlight>
            </a:endParaRPr>
          </a:p>
        </p:txBody>
      </p:sp>
      <p:sp>
        <p:nvSpPr>
          <p:cNvPr id="2" name="TextBox 1">
            <a:extLst>
              <a:ext uri="{FF2B5EF4-FFF2-40B4-BE49-F238E27FC236}">
                <a16:creationId xmlns:a16="http://schemas.microsoft.com/office/drawing/2014/main" id="{F733529A-47ED-23AB-D238-043D6981F9A2}"/>
              </a:ext>
            </a:extLst>
          </p:cNvPr>
          <p:cNvSpPr txBox="1"/>
          <p:nvPr/>
        </p:nvSpPr>
        <p:spPr>
          <a:xfrm>
            <a:off x="1746415" y="307113"/>
            <a:ext cx="8770289" cy="800219"/>
          </a:xfrm>
          <a:prstGeom prst="rect">
            <a:avLst/>
          </a:prstGeom>
          <a:noFill/>
        </p:spPr>
        <p:txBody>
          <a:bodyPr wrap="square" rtlCol="0">
            <a:spAutoFit/>
          </a:bodyPr>
          <a:lstStyle/>
          <a:p>
            <a:r>
              <a:rPr lang="en-US" sz="2800" dirty="0">
                <a:solidFill>
                  <a:srgbClr val="FFFF00"/>
                </a:solidFill>
                <a:latin typeface="Lucida Calligraphy" panose="03010101010101010101" pitchFamily="66" charset="0"/>
              </a:rPr>
              <a:t>Challenges faced while making the Calculator</a:t>
            </a:r>
          </a:p>
          <a:p>
            <a:endParaRPr lang="en-US" dirty="0">
              <a:solidFill>
                <a:srgbClr val="FFFF00"/>
              </a:solidFill>
            </a:endParaRPr>
          </a:p>
        </p:txBody>
      </p:sp>
      <p:sp>
        <p:nvSpPr>
          <p:cNvPr id="5" name="TextBox 4">
            <a:extLst>
              <a:ext uri="{FF2B5EF4-FFF2-40B4-BE49-F238E27FC236}">
                <a16:creationId xmlns:a16="http://schemas.microsoft.com/office/drawing/2014/main" id="{55DEFF49-B611-16DD-6B6D-533F6C04D1C9}"/>
              </a:ext>
            </a:extLst>
          </p:cNvPr>
          <p:cNvSpPr txBox="1"/>
          <p:nvPr/>
        </p:nvSpPr>
        <p:spPr>
          <a:xfrm>
            <a:off x="670560" y="1283548"/>
            <a:ext cx="10922000" cy="4031873"/>
          </a:xfrm>
          <a:prstGeom prst="rect">
            <a:avLst/>
          </a:prstGeom>
          <a:noFill/>
        </p:spPr>
        <p:txBody>
          <a:bodyPr wrap="square" rtlCol="0">
            <a:spAutoFit/>
          </a:bodyPr>
          <a:lstStyle/>
          <a:p>
            <a:pPr marL="285750" indent="-285750">
              <a:buFont typeface="Wingdings" panose="05000000000000000000" pitchFamily="2" charset="2"/>
              <a:buChar char="q"/>
            </a:pPr>
            <a:r>
              <a:rPr lang="en-US" sz="3200" dirty="0"/>
              <a:t>  Python is totally a new domain to work on, as my working was from a non IT background.</a:t>
            </a:r>
          </a:p>
          <a:p>
            <a:pPr marL="285750" indent="-285750">
              <a:buFont typeface="Wingdings" panose="05000000000000000000" pitchFamily="2" charset="2"/>
              <a:buChar char="q"/>
            </a:pPr>
            <a:endParaRPr lang="en-US" sz="3200" dirty="0"/>
          </a:p>
          <a:p>
            <a:pPr marL="285750" indent="-285750">
              <a:buFont typeface="Wingdings" panose="05000000000000000000" pitchFamily="2" charset="2"/>
              <a:buChar char="q"/>
            </a:pPr>
            <a:r>
              <a:rPr lang="en-US" sz="3200" dirty="0"/>
              <a:t>  Time taking procedure to learn and implement the coding from the libraries . </a:t>
            </a:r>
          </a:p>
          <a:p>
            <a:endParaRPr lang="en-US" sz="3200" dirty="0"/>
          </a:p>
          <a:p>
            <a:pPr marL="342900" indent="-342900">
              <a:buFont typeface="Wingdings" panose="05000000000000000000" pitchFamily="2" charset="2"/>
              <a:buChar char="q"/>
            </a:pPr>
            <a:r>
              <a:rPr lang="en-US" sz="3200" dirty="0"/>
              <a:t> Implication of additional functions was a time taking task to run through the functions.</a:t>
            </a:r>
          </a:p>
        </p:txBody>
      </p:sp>
    </p:spTree>
    <p:extLst>
      <p:ext uri="{BB962C8B-B14F-4D97-AF65-F5344CB8AC3E}">
        <p14:creationId xmlns:p14="http://schemas.microsoft.com/office/powerpoint/2010/main" val="3482471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8277E1F-C7EE-EDB3-2480-E81DE63911C2}"/>
              </a:ext>
            </a:extLst>
          </p:cNvPr>
          <p:cNvSpPr txBox="1"/>
          <p:nvPr/>
        </p:nvSpPr>
        <p:spPr>
          <a:xfrm>
            <a:off x="863600" y="538480"/>
            <a:ext cx="10271760" cy="4708981"/>
          </a:xfrm>
          <a:prstGeom prst="rect">
            <a:avLst/>
          </a:prstGeom>
          <a:noFill/>
        </p:spPr>
        <p:txBody>
          <a:bodyPr wrap="square" rtlCol="0">
            <a:spAutoFit/>
          </a:bodyPr>
          <a:lstStyle/>
          <a:p>
            <a:pPr algn="just"/>
            <a:r>
              <a:rPr lang="en-US" sz="4400" dirty="0">
                <a:solidFill>
                  <a:schemeClr val="accent6">
                    <a:lumMod val="75000"/>
                  </a:schemeClr>
                </a:solidFill>
              </a:rPr>
              <a:t>References used:</a:t>
            </a:r>
          </a:p>
          <a:p>
            <a:pPr algn="just"/>
            <a:endParaRPr lang="en-US" sz="3200" dirty="0"/>
          </a:p>
          <a:p>
            <a:pPr algn="just"/>
            <a:r>
              <a:rPr lang="en-US" sz="3200" dirty="0"/>
              <a:t>	The one and only reference used to perform my task was </a:t>
            </a:r>
            <a:r>
              <a:rPr lang="en-US" sz="3200" dirty="0">
                <a:solidFill>
                  <a:schemeClr val="tx2">
                    <a:lumMod val="50000"/>
                  </a:schemeClr>
                </a:solidFill>
              </a:rPr>
              <a:t>YOU TUBE Videos </a:t>
            </a:r>
            <a:r>
              <a:rPr lang="en-US" sz="3200" dirty="0"/>
              <a:t>. Since I am at a learning stage, I went through number of You Tube videos and spent hours to understand that what exactly is the background function in running of calculator the then came to conclusions and finally completed the project.</a:t>
            </a:r>
          </a:p>
        </p:txBody>
      </p:sp>
    </p:spTree>
    <p:extLst>
      <p:ext uri="{BB962C8B-B14F-4D97-AF65-F5344CB8AC3E}">
        <p14:creationId xmlns:p14="http://schemas.microsoft.com/office/powerpoint/2010/main" val="13628371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2439F02-9D5F-EB63-0034-805FD874BD6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01" y="1311966"/>
            <a:ext cx="3837704" cy="5241666"/>
          </a:xfrm>
          <a:prstGeom prst="rect">
            <a:avLst/>
          </a:prstGeom>
        </p:spPr>
      </p:pic>
      <p:pic>
        <p:nvPicPr>
          <p:cNvPr id="9" name="Picture 8">
            <a:extLst>
              <a:ext uri="{FF2B5EF4-FFF2-40B4-BE49-F238E27FC236}">
                <a16:creationId xmlns:a16="http://schemas.microsoft.com/office/drawing/2014/main" id="{E0A422C7-15AE-8AA5-75E9-BDABAF393E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24558" y="1311966"/>
            <a:ext cx="3940652" cy="5241666"/>
          </a:xfrm>
          <a:prstGeom prst="rect">
            <a:avLst/>
          </a:prstGeom>
        </p:spPr>
      </p:pic>
      <p:sp>
        <p:nvSpPr>
          <p:cNvPr id="10" name="TextBox 9">
            <a:extLst>
              <a:ext uri="{FF2B5EF4-FFF2-40B4-BE49-F238E27FC236}">
                <a16:creationId xmlns:a16="http://schemas.microsoft.com/office/drawing/2014/main" id="{4C6B7BAC-FD72-5800-B8CF-E13866E6F2D0}"/>
              </a:ext>
            </a:extLst>
          </p:cNvPr>
          <p:cNvSpPr txBox="1"/>
          <p:nvPr/>
        </p:nvSpPr>
        <p:spPr>
          <a:xfrm>
            <a:off x="833230" y="314308"/>
            <a:ext cx="10525539" cy="646331"/>
          </a:xfrm>
          <a:prstGeom prst="rect">
            <a:avLst/>
          </a:prstGeom>
          <a:noFill/>
        </p:spPr>
        <p:txBody>
          <a:bodyPr wrap="square" rtlCol="0">
            <a:spAutoFit/>
          </a:bodyPr>
          <a:lstStyle/>
          <a:p>
            <a:pPr algn="ctr"/>
            <a:r>
              <a:rPr lang="en-US" sz="3600" u="sng" dirty="0">
                <a:solidFill>
                  <a:schemeClr val="accent1">
                    <a:lumMod val="60000"/>
                    <a:lumOff val="40000"/>
                  </a:schemeClr>
                </a:solidFill>
              </a:rPr>
              <a:t>General view of Vicky’s Calculator</a:t>
            </a:r>
          </a:p>
        </p:txBody>
      </p:sp>
      <p:sp>
        <p:nvSpPr>
          <p:cNvPr id="11" name="TextBox 10">
            <a:extLst>
              <a:ext uri="{FF2B5EF4-FFF2-40B4-BE49-F238E27FC236}">
                <a16:creationId xmlns:a16="http://schemas.microsoft.com/office/drawing/2014/main" id="{DFC1B082-1AFF-68CE-3D66-70AC4476D2D8}"/>
              </a:ext>
            </a:extLst>
          </p:cNvPr>
          <p:cNvSpPr txBox="1"/>
          <p:nvPr/>
        </p:nvSpPr>
        <p:spPr>
          <a:xfrm>
            <a:off x="4502426" y="1659835"/>
            <a:ext cx="2852531" cy="646331"/>
          </a:xfrm>
          <a:prstGeom prst="rect">
            <a:avLst/>
          </a:prstGeom>
          <a:solidFill>
            <a:srgbClr val="FFFF00"/>
          </a:solidFill>
        </p:spPr>
        <p:txBody>
          <a:bodyPr wrap="square" rtlCol="0">
            <a:spAutoFit/>
          </a:bodyPr>
          <a:lstStyle/>
          <a:p>
            <a:pPr algn="ctr"/>
            <a:r>
              <a:rPr lang="en-US" dirty="0">
                <a:solidFill>
                  <a:srgbClr val="C00000"/>
                </a:solidFill>
              </a:rPr>
              <a:t>NORMAL CALCULATOR MODE</a:t>
            </a:r>
          </a:p>
        </p:txBody>
      </p:sp>
      <p:sp>
        <p:nvSpPr>
          <p:cNvPr id="14" name="TextBox 13">
            <a:extLst>
              <a:ext uri="{FF2B5EF4-FFF2-40B4-BE49-F238E27FC236}">
                <a16:creationId xmlns:a16="http://schemas.microsoft.com/office/drawing/2014/main" id="{29BD5671-139B-E262-F67A-073C279916D4}"/>
              </a:ext>
            </a:extLst>
          </p:cNvPr>
          <p:cNvSpPr txBox="1"/>
          <p:nvPr/>
        </p:nvSpPr>
        <p:spPr>
          <a:xfrm>
            <a:off x="4383158" y="5469835"/>
            <a:ext cx="3037940" cy="646331"/>
          </a:xfrm>
          <a:prstGeom prst="rect">
            <a:avLst/>
          </a:prstGeom>
          <a:solidFill>
            <a:srgbClr val="FFFF00"/>
          </a:solidFill>
        </p:spPr>
        <p:txBody>
          <a:bodyPr wrap="square" rtlCol="0">
            <a:spAutoFit/>
          </a:bodyPr>
          <a:lstStyle/>
          <a:p>
            <a:pPr algn="ctr"/>
            <a:r>
              <a:rPr lang="en-US" dirty="0">
                <a:solidFill>
                  <a:srgbClr val="C00000"/>
                </a:solidFill>
              </a:rPr>
              <a:t>SCIENTIFIC CALCULATOR MODE</a:t>
            </a:r>
          </a:p>
        </p:txBody>
      </p:sp>
      <p:sp>
        <p:nvSpPr>
          <p:cNvPr id="16" name="Arrow: Right 15">
            <a:extLst>
              <a:ext uri="{FF2B5EF4-FFF2-40B4-BE49-F238E27FC236}">
                <a16:creationId xmlns:a16="http://schemas.microsoft.com/office/drawing/2014/main" id="{278D76FB-84B6-7A16-5BA7-F497A6885B60}"/>
              </a:ext>
            </a:extLst>
          </p:cNvPr>
          <p:cNvSpPr/>
          <p:nvPr/>
        </p:nvSpPr>
        <p:spPr>
          <a:xfrm rot="10800000" flipH="1">
            <a:off x="4631025" y="4656741"/>
            <a:ext cx="2248944" cy="567811"/>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44E7F599-6054-08F5-4A42-849B77BF40DC}"/>
              </a:ext>
            </a:extLst>
          </p:cNvPr>
          <p:cNvSpPr/>
          <p:nvPr/>
        </p:nvSpPr>
        <p:spPr>
          <a:xfrm flipH="1">
            <a:off x="4727469" y="2437551"/>
            <a:ext cx="2183537" cy="567811"/>
          </a:xfrm>
          <a:prstGeom prst="rightArrow">
            <a:avLst/>
          </a:prstGeom>
          <a:solidFill>
            <a:srgbClr val="FFFF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428215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EB691A5-E47E-1102-1B5D-A065DB6B1A1D}"/>
              </a:ext>
            </a:extLst>
          </p:cNvPr>
          <p:cNvSpPr txBox="1"/>
          <p:nvPr/>
        </p:nvSpPr>
        <p:spPr>
          <a:xfrm>
            <a:off x="1510748" y="1371600"/>
            <a:ext cx="8925339" cy="1323439"/>
          </a:xfrm>
          <a:prstGeom prst="rect">
            <a:avLst/>
          </a:prstGeom>
          <a:noFill/>
        </p:spPr>
        <p:txBody>
          <a:bodyPr wrap="square" rtlCol="0">
            <a:spAutoFit/>
          </a:bodyPr>
          <a:lstStyle/>
          <a:p>
            <a:pPr algn="ctr"/>
            <a:r>
              <a:rPr lang="en-US" sz="8000" dirty="0">
                <a:solidFill>
                  <a:schemeClr val="tx2">
                    <a:lumMod val="75000"/>
                  </a:schemeClr>
                </a:solidFill>
              </a:rPr>
              <a:t>THANK  YOU🙏 </a:t>
            </a:r>
          </a:p>
        </p:txBody>
      </p:sp>
    </p:spTree>
    <p:extLst>
      <p:ext uri="{BB962C8B-B14F-4D97-AF65-F5344CB8AC3E}">
        <p14:creationId xmlns:p14="http://schemas.microsoft.com/office/powerpoint/2010/main" val="1036284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TM04033921[[fn=Damask]]</Template>
  <TotalTime>121</TotalTime>
  <Words>323</Words>
  <Application>Microsoft Office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7</vt:i4>
      </vt:variant>
    </vt:vector>
  </HeadingPairs>
  <TitlesOfParts>
    <vt:vector size="14" baseType="lpstr">
      <vt:lpstr>Arial</vt:lpstr>
      <vt:lpstr>Bookman Old Style</vt:lpstr>
      <vt:lpstr>Calibri</vt:lpstr>
      <vt:lpstr>Lucida Calligraphy</vt:lpstr>
      <vt:lpstr>Rockwell</vt:lpstr>
      <vt:lpstr>Wingdings</vt:lpstr>
      <vt:lpstr>Damask</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vicky_thejaat vicky_thejaat</dc:creator>
  <cp:lastModifiedBy>vicky_thejaat vicky_thejaat</cp:lastModifiedBy>
  <cp:revision>1</cp:revision>
  <dcterms:created xsi:type="dcterms:W3CDTF">2025-04-29T11:46:33Z</dcterms:created>
  <dcterms:modified xsi:type="dcterms:W3CDTF">2025-04-29T13:48:29Z</dcterms:modified>
</cp:coreProperties>
</file>