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61" r:id="rId6"/>
    <p:sldId id="264" r:id="rId7"/>
    <p:sldId id="272" r:id="rId8"/>
    <p:sldId id="266" r:id="rId9"/>
    <p:sldId id="267"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4D7B2F-24C9-48F9-9454-5415367E065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34D7B2F-24C9-48F9-9454-5415367E065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34D7B2F-24C9-48F9-9454-5415367E065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34D7B2F-24C9-48F9-9454-5415367E065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4D7B2F-24C9-48F9-9454-5415367E065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34D7B2F-24C9-48F9-9454-5415367E065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34D7B2F-24C9-48F9-9454-5415367E065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4D7B2F-24C9-48F9-9454-5415367E065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D7B2F-24C9-48F9-9454-5415367E065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4D7B2F-24C9-48F9-9454-5415367E065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4D7B2F-24C9-48F9-9454-5415367E065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7B2F-24C9-48F9-9454-5415367E065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4D870-EE68-4D7C-BF8C-47E35322BCD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iki.openqa.org/display/SEL/FA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52619" y="5397910"/>
            <a:ext cx="3860339" cy="1226856"/>
          </a:xfrm>
        </p:spPr>
        <p:txBody>
          <a:bodyPr>
            <a:normAutofit fontScale="92500" lnSpcReduction="10000"/>
          </a:bodyPr>
          <a:lstStyle/>
          <a:p>
            <a:pPr algn="l"/>
            <a:r>
              <a:rPr lang="en-IN" dirty="0">
                <a:latin typeface="Times New Roman" panose="02020603050405020304" pitchFamily="18" charset="0"/>
                <a:cs typeface="Times New Roman" panose="02020603050405020304" pitchFamily="18" charset="0"/>
              </a:rPr>
              <a:t>Students Name:	  </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Vikas Mane (B1921152)</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Abhijeet Bhalekar(B1921155)</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3485" y="2208508"/>
            <a:ext cx="10740980" cy="584775"/>
          </a:xfrm>
          <a:prstGeom prst="rect">
            <a:avLst/>
          </a:prstGeom>
          <a:noFill/>
        </p:spPr>
        <p:txBody>
          <a:bodyPr wrap="square" rtlCol="0">
            <a:spAutoFit/>
          </a:bodyPr>
          <a:lstStyle/>
          <a:p>
            <a:pPr algn="ctr"/>
            <a:r>
              <a:rPr lang="en-IN" sz="3200" u="sng" dirty="0">
                <a:latin typeface="Times New Roman" panose="02020603050405020304" pitchFamily="18" charset="0"/>
                <a:cs typeface="Times New Roman" panose="02020603050405020304" pitchFamily="18" charset="0"/>
              </a:rPr>
              <a:t>Presentation for BE Mini Project </a:t>
            </a:r>
            <a:endParaRPr lang="en-IN" sz="3200" u="sng" dirty="0"/>
          </a:p>
        </p:txBody>
      </p:sp>
      <p:sp>
        <p:nvSpPr>
          <p:cNvPr id="2" name="TextBox 1"/>
          <p:cNvSpPr txBox="1"/>
          <p:nvPr/>
        </p:nvSpPr>
        <p:spPr>
          <a:xfrm>
            <a:off x="1826222" y="1681316"/>
            <a:ext cx="8466276" cy="523220"/>
          </a:xfrm>
          <a:prstGeom prst="rect">
            <a:avLst/>
          </a:prstGeom>
          <a:noFill/>
        </p:spPr>
        <p:txBody>
          <a:bodyPr wrap="square" rtlCol="0">
            <a:spAutoFit/>
          </a:bodyPr>
          <a:lstStyle/>
          <a:p>
            <a:pPr algn="ctr"/>
            <a:r>
              <a:rPr lang="en-US" sz="2800" dirty="0">
                <a:solidFill>
                  <a:schemeClr val="accent1">
                    <a:lumMod val="75000"/>
                  </a:schemeClr>
                </a:solidFill>
                <a:latin typeface="Times New Roman" panose="02020603050405020304" pitchFamily="18" charset="0"/>
                <a:cs typeface="Times New Roman" panose="02020603050405020304" pitchFamily="18" charset="0"/>
              </a:rPr>
              <a:t>D</a:t>
            </a:r>
            <a:r>
              <a:rPr lang="en-IN" sz="2800" dirty="0">
                <a:solidFill>
                  <a:schemeClr val="accent1">
                    <a:lumMod val="75000"/>
                  </a:schemeClr>
                </a:solidFill>
                <a:latin typeface="Times New Roman" panose="02020603050405020304" pitchFamily="18" charset="0"/>
                <a:cs typeface="Times New Roman" panose="02020603050405020304" pitchFamily="18" charset="0"/>
              </a:rPr>
              <a:t>. Y. Patil College of Engineering </a:t>
            </a:r>
            <a:r>
              <a:rPr lang="en-IN" sz="2800" dirty="0" err="1">
                <a:solidFill>
                  <a:schemeClr val="accent1">
                    <a:lumMod val="75000"/>
                  </a:schemeClr>
                </a:solidFill>
                <a:latin typeface="Times New Roman" panose="02020603050405020304" pitchFamily="18" charset="0"/>
                <a:cs typeface="Times New Roman" panose="02020603050405020304" pitchFamily="18" charset="0"/>
              </a:rPr>
              <a:t>Akurdi</a:t>
            </a:r>
            <a:r>
              <a:rPr lang="en-IN" sz="2800" dirty="0">
                <a:solidFill>
                  <a:schemeClr val="accent1">
                    <a:lumMod val="75000"/>
                  </a:schemeClr>
                </a:solidFill>
                <a:latin typeface="Times New Roman" panose="02020603050405020304" pitchFamily="18" charset="0"/>
                <a:cs typeface="Times New Roman" panose="02020603050405020304" pitchFamily="18" charset="0"/>
              </a:rPr>
              <a:t>, Pune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574694" y="5178065"/>
            <a:ext cx="376870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latin typeface="Times New Roman" panose="02020603050405020304" pitchFamily="18" charset="0"/>
                <a:cs typeface="Times New Roman" panose="02020603050405020304" pitchFamily="18" charset="0"/>
              </a:rPr>
              <a:t>Guide:</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Mr. Pramod Deshmukh</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26222" y="3223312"/>
            <a:ext cx="7961722" cy="1938020"/>
          </a:xfrm>
          <a:prstGeom prst="rect">
            <a:avLst/>
          </a:prstGeom>
          <a:noFill/>
        </p:spPr>
        <p:txBody>
          <a:bodyPr wrap="square" rtlCol="0">
            <a:spAutoFit/>
          </a:bodyPr>
          <a:lstStyle/>
          <a:p>
            <a:pPr algn="ctr"/>
            <a:r>
              <a:rPr lang="en-US" sz="4000" b="1" dirty="0">
                <a:solidFill>
                  <a:schemeClr val="accent6">
                    <a:lumMod val="75000"/>
                  </a:schemeClr>
                </a:solidFill>
                <a:latin typeface="Times New Roman" panose="02020603050405020304" pitchFamily="18" charset="0"/>
                <a:cs typeface="Times New Roman" panose="02020603050405020304" pitchFamily="18" charset="0"/>
              </a:rPr>
              <a:t>Performing tests </a:t>
            </a:r>
            <a:r>
              <a:rPr lang="en-US" sz="4000" b="1">
                <a:solidFill>
                  <a:schemeClr val="accent6">
                    <a:lumMod val="75000"/>
                  </a:schemeClr>
                </a:solidFill>
                <a:latin typeface="Times New Roman" panose="02020603050405020304" pitchFamily="18" charset="0"/>
                <a:cs typeface="Times New Roman" panose="02020603050405020304" pitchFamily="18" charset="0"/>
              </a:rPr>
              <a:t>on Blood bank Management System </a:t>
            </a:r>
            <a:r>
              <a:rPr lang="en-US" sz="4000" b="1" dirty="0">
                <a:solidFill>
                  <a:schemeClr val="accent6">
                    <a:lumMod val="75000"/>
                  </a:schemeClr>
                </a:solidFill>
                <a:latin typeface="Times New Roman" panose="02020603050405020304" pitchFamily="18" charset="0"/>
                <a:cs typeface="Times New Roman" panose="02020603050405020304" pitchFamily="18" charset="0"/>
              </a:rPr>
              <a:t>using Selenium</a:t>
            </a:r>
            <a:endParaRPr lang="en-IN" sz="4000" dirty="0">
              <a:solidFill>
                <a:schemeClr val="accent6">
                  <a:lumMod val="75000"/>
                </a:schemeClr>
              </a:solidFill>
            </a:endParaRPr>
          </a:p>
        </p:txBody>
      </p:sp>
      <p:pic>
        <p:nvPicPr>
          <p:cNvPr id="6" name="Picture 5"/>
          <p:cNvPicPr>
            <a:picLocks noChangeAspect="1"/>
          </p:cNvPicPr>
          <p:nvPr/>
        </p:nvPicPr>
        <p:blipFill>
          <a:blip r:embed="rId1"/>
          <a:stretch>
            <a:fillRect/>
          </a:stretch>
        </p:blipFill>
        <p:spPr>
          <a:xfrm>
            <a:off x="5127669" y="0"/>
            <a:ext cx="1892612" cy="16813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Index</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Content Placeholder 1"/>
          <p:cNvSpPr>
            <a:spLocks noGrp="1"/>
          </p:cNvSpPr>
          <p:nvPr>
            <p:ph idx="1"/>
          </p:nvPr>
        </p:nvSpPr>
        <p:spPr>
          <a:xfrm>
            <a:off x="838200" y="1690688"/>
            <a:ext cx="10515600" cy="4486275"/>
          </a:xfrm>
        </p:spPr>
        <p:txBody>
          <a:bodyPr>
            <a:normAutofit/>
          </a:bodyPr>
          <a:lstStyle/>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Introduction</a:t>
            </a:r>
            <a:endParaRPr lang="en-IN" sz="3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Problem Statement and Objectives</a:t>
            </a:r>
            <a:endParaRPr lang="en-IN" sz="3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References</a:t>
            </a:r>
            <a:endParaRPr lang="en-IN" sz="30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704135"/>
            <a:ext cx="10515600" cy="4472828"/>
          </a:xfrm>
        </p:spPr>
        <p:txBody>
          <a:bodyPr>
            <a:normAutofit/>
          </a:bodyPr>
          <a:lstStyle/>
          <a:p>
            <a:pPr algn="l"/>
            <a:r>
              <a:rPr lang="en-US" sz="1900" b="0" i="0" u="none" strike="noStrike" baseline="0" dirty="0">
                <a:latin typeface="Times New Roman" panose="02020603050405020304" pitchFamily="18" charset="0"/>
                <a:cs typeface="Times New Roman" panose="02020603050405020304" pitchFamily="18" charset="0"/>
              </a:rPr>
              <a:t>The testing of a software product is one of the significant phases of Software Development Life cycle (SDLC). The testing process aims at finding the faults in the source code which might lead to bugs in the functionality of the software. Testing increases the quality of the software. A log containing all the details of the results obtained in the testing </a:t>
            </a:r>
            <a:r>
              <a:rPr lang="en-IN" sz="1900" b="0" i="0" u="none" strike="noStrike" baseline="0" dirty="0">
                <a:latin typeface="Times New Roman" panose="02020603050405020304" pitchFamily="18" charset="0"/>
                <a:cs typeface="Times New Roman" panose="02020603050405020304" pitchFamily="18" charset="0"/>
              </a:rPr>
              <a:t>process is maintained.</a:t>
            </a:r>
            <a:endParaRPr lang="en-IN" sz="1900" dirty="0">
              <a:latin typeface="Times New Roman" panose="02020603050405020304" pitchFamily="18" charset="0"/>
              <a:cs typeface="Times New Roman" panose="02020603050405020304" pitchFamily="18" charset="0"/>
            </a:endParaRPr>
          </a:p>
          <a:p>
            <a:r>
              <a:rPr lang="en-US" sz="1900" b="0" i="0" dirty="0">
                <a:solidFill>
                  <a:srgbClr val="000000"/>
                </a:solidFill>
                <a:effectLst/>
                <a:latin typeface="Times New Roman" panose="02020603050405020304" pitchFamily="18" charset="0"/>
                <a:cs typeface="Times New Roman" panose="02020603050405020304" pitchFamily="18" charset="0"/>
              </a:rPr>
              <a:t>Selenium Web Driver is a programming interface to create and run test cases. It provides a way to act on various web elements.</a:t>
            </a:r>
            <a:endParaRPr lang="en-US" sz="1900" b="0" i="0" dirty="0">
              <a:solidFill>
                <a:srgbClr val="000000"/>
              </a:solidFill>
              <a:effectLst/>
              <a:latin typeface="Times New Roman" panose="02020603050405020304" pitchFamily="18" charset="0"/>
              <a:cs typeface="Times New Roman" panose="02020603050405020304" pitchFamily="18" charset="0"/>
            </a:endParaRPr>
          </a:p>
          <a:p>
            <a:r>
              <a:rPr lang="en-US" sz="1900" b="1" i="0" dirty="0">
                <a:solidFill>
                  <a:srgbClr val="111111"/>
                </a:solidFill>
                <a:effectLst/>
                <a:latin typeface="Times New Roman" panose="02020603050405020304" pitchFamily="18" charset="0"/>
                <a:cs typeface="Times New Roman" panose="02020603050405020304" pitchFamily="18" charset="0"/>
              </a:rPr>
              <a:t>Why should I use Selenium ??</a:t>
            </a:r>
            <a:endParaRPr lang="en-US" sz="1900" b="0" i="0" dirty="0">
              <a:solidFill>
                <a:srgbClr val="111111"/>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900" b="0" i="0" dirty="0">
                <a:solidFill>
                  <a:srgbClr val="000000"/>
                </a:solidFill>
                <a:effectLst/>
                <a:latin typeface="Times New Roman" panose="02020603050405020304" pitchFamily="18" charset="0"/>
                <a:cs typeface="Times New Roman" panose="02020603050405020304" pitchFamily="18" charset="0"/>
              </a:rPr>
              <a:t>Open-source</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900" b="0" i="0" dirty="0">
                <a:solidFill>
                  <a:srgbClr val="000000"/>
                </a:solidFill>
                <a:effectLst/>
                <a:latin typeface="Times New Roman" panose="02020603050405020304" pitchFamily="18" charset="0"/>
                <a:cs typeface="Times New Roman" panose="02020603050405020304" pitchFamily="18" charset="0"/>
              </a:rPr>
              <a:t>Large support from the community and the user base is huge</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900" b="0" i="0" dirty="0">
                <a:solidFill>
                  <a:srgbClr val="000000"/>
                </a:solidFill>
                <a:effectLst/>
                <a:latin typeface="Times New Roman" panose="02020603050405020304" pitchFamily="18" charset="0"/>
                <a:cs typeface="Times New Roman" panose="02020603050405020304" pitchFamily="18" charset="0"/>
              </a:rPr>
              <a:t>Cross-browser compatibility (Firefox, Chrome, Edge etc.,)</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1900" b="0" i="0" dirty="0">
                <a:solidFill>
                  <a:srgbClr val="000000"/>
                </a:solidFill>
                <a:effectLst/>
                <a:latin typeface="Times New Roman" panose="02020603050405020304" pitchFamily="18" charset="0"/>
                <a:cs typeface="Times New Roman" panose="02020603050405020304" pitchFamily="18" charset="0"/>
              </a:rPr>
              <a:t>Multiple programming language support (Python, Java, Perl etc.,)</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900" b="0" i="0" dirty="0">
                <a:solidFill>
                  <a:srgbClr val="000000"/>
                </a:solidFill>
                <a:effectLst/>
                <a:latin typeface="Times New Roman" panose="02020603050405020304" pitchFamily="18" charset="0"/>
                <a:cs typeface="Times New Roman" panose="02020603050405020304" pitchFamily="18" charset="0"/>
              </a:rPr>
              <a:t>Distributed Testing is also supported.</a:t>
            </a:r>
            <a:endParaRPr lang="en-US" sz="1900" b="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035" y="284487"/>
            <a:ext cx="10515600" cy="1325563"/>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830035" y="1868129"/>
            <a:ext cx="10836729" cy="1560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Check the functionality of Blood Bank Management System website using Selenium web-automation tool</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Methodology</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07255" y="1690687"/>
            <a:ext cx="10319739" cy="48021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T</a:t>
            </a:r>
            <a:r>
              <a:rPr lang="en-IN" b="1" dirty="0" err="1">
                <a:solidFill>
                  <a:schemeClr val="accent2">
                    <a:lumMod val="75000"/>
                  </a:schemeClr>
                </a:solidFill>
                <a:latin typeface="Times New Roman" panose="02020603050405020304" pitchFamily="18" charset="0"/>
                <a:cs typeface="Times New Roman" panose="02020603050405020304" pitchFamily="18" charset="0"/>
              </a:rPr>
              <a:t>est</a:t>
            </a:r>
            <a:r>
              <a:rPr lang="en-IN" b="1" dirty="0">
                <a:solidFill>
                  <a:schemeClr val="accent2">
                    <a:lumMod val="75000"/>
                  </a:schemeClr>
                </a:solidFill>
                <a:latin typeface="Times New Roman" panose="02020603050405020304" pitchFamily="18" charset="0"/>
                <a:cs typeface="Times New Roman" panose="02020603050405020304" pitchFamily="18" charset="0"/>
              </a:rPr>
              <a:t> Report Summery</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 name="Content Placeholder 2" descr="Screenshot (29)"/>
          <p:cNvPicPr>
            <a:picLocks noChangeAspect="1"/>
          </p:cNvPicPr>
          <p:nvPr>
            <p:ph idx="1"/>
          </p:nvPr>
        </p:nvPicPr>
        <p:blipFill>
          <a:blip r:embed="rId1"/>
          <a:srcRect l="6244" t="46753" r="10527" b="25668"/>
          <a:stretch>
            <a:fillRect/>
          </a:stretch>
        </p:blipFill>
        <p:spPr>
          <a:xfrm>
            <a:off x="419100" y="1976120"/>
            <a:ext cx="11353800" cy="31750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6842"/>
            <a:ext cx="11010363" cy="5128849"/>
          </a:xfrm>
        </p:spPr>
        <p:txBody>
          <a:bodyPr>
            <a:normAutofit/>
          </a:bodyPr>
          <a:lstStyle/>
          <a:p>
            <a:pPr algn="l"/>
            <a:r>
              <a:rPr lang="en-US" sz="2400" b="0" i="0" u="none" strike="noStrike" baseline="0" dirty="0" err="1">
                <a:latin typeface="Times New Roman" panose="02020603050405020304" pitchFamily="18" charset="0"/>
                <a:cs typeface="Times New Roman" panose="02020603050405020304" pitchFamily="18" charset="0"/>
              </a:rPr>
              <a:t>FitNesse</a:t>
            </a:r>
            <a:r>
              <a:rPr lang="en-US" sz="2400" b="0" i="0" u="none" strike="noStrike" baseline="0" dirty="0">
                <a:latin typeface="Times New Roman" panose="02020603050405020304" pitchFamily="18" charset="0"/>
                <a:cs typeface="Times New Roman" panose="02020603050405020304" pitchFamily="18" charset="0"/>
              </a:rPr>
              <a:t> (Web Site: http://www.fitnesse.org)</a:t>
            </a:r>
            <a:endParaRPr lang="en-US" sz="2400" b="0" i="0" u="none" strike="noStrike" baseline="0" dirty="0">
              <a:latin typeface="Times New Roman" panose="02020603050405020304" pitchFamily="18" charset="0"/>
              <a:cs typeface="Times New Roman" panose="02020603050405020304" pitchFamily="18" charset="0"/>
            </a:endParaRPr>
          </a:p>
          <a:p>
            <a:pPr algn="l"/>
            <a:r>
              <a:rPr lang="de-DE" sz="2400" b="0" i="0" u="none" strike="noStrike" baseline="0" dirty="0">
                <a:latin typeface="Times New Roman" panose="02020603050405020304" pitchFamily="18" charset="0"/>
                <a:cs typeface="Times New Roman" panose="02020603050405020304" pitchFamily="18" charset="0"/>
              </a:rPr>
              <a:t>Selenium, (Web Site: http://www.openqa.org/selenium)</a:t>
            </a:r>
            <a:endParaRPr lang="de-DE"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Selenium Frequently Asked Questions, (Web Site: </a:t>
            </a:r>
            <a:r>
              <a:rPr lang="en-IN" sz="2400" b="0" i="0" u="none" strike="noStrike" baseline="0" dirty="0">
                <a:latin typeface="Times New Roman" panose="02020603050405020304" pitchFamily="18" charset="0"/>
                <a:cs typeface="Times New Roman" panose="02020603050405020304" pitchFamily="18" charset="0"/>
                <a:hlinkClick r:id="rId1"/>
              </a:rPr>
              <a:t>http://wiki.openqa.org/display/SEL/FAQ</a:t>
            </a:r>
            <a:r>
              <a:rPr lang="en-IN" sz="2400" b="0" i="0" u="none" strike="noStrike"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Testing using Selenium Web Driver</a:t>
            </a:r>
            <a:r>
              <a:rPr lang="en-IN" sz="2400" b="0" i="0"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err="1">
                <a:latin typeface="Times New Roman" panose="02020603050405020304" pitchFamily="18" charset="0"/>
                <a:cs typeface="Times New Roman" panose="02020603050405020304" pitchFamily="18" charset="0"/>
              </a:rPr>
              <a:t>Paruchuri</a:t>
            </a:r>
            <a:r>
              <a:rPr lang="en-IN" sz="2400" b="0" i="0" u="none" strike="noStrike" baseline="0" dirty="0">
                <a:latin typeface="Times New Roman" panose="02020603050405020304" pitchFamily="18" charset="0"/>
                <a:cs typeface="Times New Roman" panose="02020603050405020304" pitchFamily="18" charset="0"/>
              </a:rPr>
              <a:t> Ramya, Asst Professor</a:t>
            </a:r>
            <a:r>
              <a:rPr lang="en-IN" sz="2400" dirty="0">
                <a:latin typeface="Times New Roman" panose="02020603050405020304" pitchFamily="18" charset="0"/>
                <a:cs typeface="Times New Roman" panose="02020603050405020304" pitchFamily="18" charset="0"/>
              </a:rPr>
              <a:t> , </a:t>
            </a:r>
            <a:r>
              <a:rPr lang="pt-BR" sz="2400" b="0" i="0" u="none" strike="noStrike" baseline="0" dirty="0">
                <a:latin typeface="Times New Roman" panose="02020603050405020304" pitchFamily="18" charset="0"/>
                <a:cs typeface="Times New Roman" panose="02020603050405020304" pitchFamily="18" charset="0"/>
              </a:rPr>
              <a:t>P Vidya Sagar, Asso. Professor </a:t>
            </a:r>
            <a:r>
              <a:rPr lang="en-IN" sz="2400" b="0" i="0" u="none" strike="noStrike" baseline="0" dirty="0" err="1">
                <a:latin typeface="Times New Roman" panose="02020603050405020304" pitchFamily="18" charset="0"/>
                <a:cs typeface="Times New Roman" panose="02020603050405020304" pitchFamily="18" charset="0"/>
              </a:rPr>
              <a:t>Dept.of</a:t>
            </a:r>
            <a:r>
              <a:rPr lang="en-IN" sz="2400" b="0" i="0" u="none" strike="noStrike" baseline="0" dirty="0">
                <a:latin typeface="Times New Roman" panose="02020603050405020304" pitchFamily="18" charset="0"/>
                <a:cs typeface="Times New Roman" panose="02020603050405020304" pitchFamily="18" charset="0"/>
              </a:rPr>
              <a:t> Information Technology VR Siddhartha Engineering College Vijayawada, India, 2015</a:t>
            </a:r>
            <a:endParaRPr lang="en-IN" sz="2400" b="0" i="0" u="none" strike="noStrike" baseline="0" dirty="0">
              <a:latin typeface="Times New Roman" panose="02020603050405020304" pitchFamily="18" charset="0"/>
              <a:cs typeface="Times New Roman" panose="02020603050405020304" pitchFamily="18" charset="0"/>
            </a:endParaRPr>
          </a:p>
          <a:p>
            <a:pPr algn="l"/>
            <a:r>
              <a:rPr lang="en-IN" sz="2400" b="0" i="0" u="none" strike="noStrike" baseline="0" dirty="0">
                <a:latin typeface="Times New Roman" panose="02020603050405020304" pitchFamily="18" charset="0"/>
                <a:cs typeface="Times New Roman" panose="02020603050405020304" pitchFamily="18" charset="0"/>
              </a:rPr>
              <a:t>http://www.codeproject.com/Tips/351122/What-issoftware-testing-What-are-the-different-types</a:t>
            </a:r>
            <a:endParaRPr lang="en-IN" sz="2400" b="0" i="0" u="none" strike="noStrike" baseline="0" dirty="0">
              <a:latin typeface="Times New Roman" panose="02020603050405020304" pitchFamily="18" charset="0"/>
              <a:cs typeface="Times New Roman" panose="02020603050405020304" pitchFamily="18" charset="0"/>
            </a:endParaRPr>
          </a:p>
          <a:p>
            <a:pPr algn="l"/>
            <a:r>
              <a:rPr lang="en-IN" sz="2400" b="0" i="0" u="none" strike="noStrike" baseline="0" dirty="0">
                <a:latin typeface="Times New Roman" panose="02020603050405020304" pitchFamily="18" charset="0"/>
                <a:cs typeface="Times New Roman" panose="02020603050405020304" pitchFamily="18" charset="0"/>
              </a:rPr>
              <a:t>http://www.softwaretestinghelp.com/types-ofsoftware-testing/</a:t>
            </a:r>
            <a:endParaRPr lang="en-IN" sz="2400" b="0" i="0" u="none" strike="noStrike" baseline="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1587"/>
            <a:ext cx="10515600" cy="3925376"/>
          </a:xfrm>
        </p:spPr>
        <p:txBody>
          <a:bodyPr/>
          <a:lstStyle/>
          <a:p>
            <a:pPr marL="0" indent="0">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1771</Words>
  <Application>WPS Presentation</Application>
  <PresentationFormat>Widescreen</PresentationFormat>
  <Paragraphs>53</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Index</vt:lpstr>
      <vt:lpstr>Introduction</vt:lpstr>
      <vt:lpstr>Problem statement</vt:lpstr>
      <vt:lpstr>Methodology</vt:lpstr>
      <vt:lpstr>Test Report Summery</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Saiprasad Bongulwar</dc:creator>
  <cp:lastModifiedBy>Vikas</cp:lastModifiedBy>
  <cp:revision>30</cp:revision>
  <dcterms:created xsi:type="dcterms:W3CDTF">2021-11-17T07:50:46Z</dcterms:created>
  <dcterms:modified xsi:type="dcterms:W3CDTF">2021-11-17T07:54:45Z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840EFD5805EF4599BB41206CF99C4BA8</vt:lpwstr>
  </property>
  <property fmtid="{D5CDD505-2E9C-101B-9397-08002B2CF9AE}" pid="3" name="KSOProductBuildVer">
    <vt:lpwstr>1033-11.2.0.10351</vt:lpwstr>
  </property>
</Properties>
</file>