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83" r:id="rId1"/>
    <p:sldMasterId id="2147484616" r:id="rId2"/>
    <p:sldMasterId id="2147484619" r:id="rId3"/>
    <p:sldMasterId id="2147484675" r:id="rId4"/>
    <p:sldMasterId id="2147484678" r:id="rId5"/>
    <p:sldMasterId id="2147484797" r:id="rId6"/>
  </p:sldMasterIdLst>
  <p:sldIdLst>
    <p:sldId id="256" r:id="rId7"/>
    <p:sldId id="257" r:id="rId8"/>
    <p:sldId id="266" r:id="rId9"/>
    <p:sldId id="265" r:id="rId10"/>
    <p:sldId id="264" r:id="rId11"/>
    <p:sldId id="263" r:id="rId12"/>
    <p:sldId id="262" r:id="rId13"/>
    <p:sldId id="268" r:id="rId14"/>
    <p:sldId id="259" r:id="rId15"/>
    <p:sldId id="258" r:id="rId16"/>
    <p:sldId id="261" r:id="rId17"/>
    <p:sldId id="260" r:id="rId18"/>
    <p:sldId id="26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00" y="1809467"/>
            <a:ext cx="9762400" cy="21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733" y="4414133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00" y="435800"/>
            <a:ext cx="12191533" cy="5986400"/>
            <a:chOff x="225" y="326850"/>
            <a:chExt cx="9143650" cy="4489800"/>
          </a:xfrm>
        </p:grpSpPr>
        <p:sp>
          <p:nvSpPr>
            <p:cNvPr id="12" name="Google Shape;12;p2"/>
            <p:cNvSpPr/>
            <p:nvPr/>
          </p:nvSpPr>
          <p:spPr>
            <a:xfrm>
              <a:off x="8735575" y="2571750"/>
              <a:ext cx="408300" cy="22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5" y="326850"/>
              <a:ext cx="421800" cy="22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12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" name="Google Shape;17;p2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745931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711933" y="1766200"/>
            <a:ext cx="87680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711933" y="38373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" name="Google Shape;99;p11"/>
          <p:cNvGrpSpPr/>
          <p:nvPr/>
        </p:nvGrpSpPr>
        <p:grpSpPr>
          <a:xfrm>
            <a:off x="-10549" y="421667"/>
            <a:ext cx="12214800" cy="6441200"/>
            <a:chOff x="-7912" y="316250"/>
            <a:chExt cx="9161100" cy="4830900"/>
          </a:xfrm>
        </p:grpSpPr>
        <p:cxnSp>
          <p:nvCxnSpPr>
            <p:cNvPr id="100" name="Google Shape;100;p11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1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1"/>
            <p:cNvCxnSpPr/>
            <p:nvPr/>
          </p:nvCxnSpPr>
          <p:spPr>
            <a:xfrm>
              <a:off x="4216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1"/>
            <p:cNvCxnSpPr/>
            <p:nvPr/>
          </p:nvCxnSpPr>
          <p:spPr>
            <a:xfrm>
              <a:off x="87355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58417282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1259"/>
      </p:ext>
    </p:extLst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8373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8030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7986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6481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5885"/>
      </p:ext>
    </p:extLst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730461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3"/>
      </p:ext>
    </p:extLst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191269"/>
      </p:ext>
    </p:extLst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4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5605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0119"/>
      </p:ext>
    </p:extLst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0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 hasCustomPrompt="1"/>
          </p:nvPr>
        </p:nvSpPr>
        <p:spPr>
          <a:xfrm>
            <a:off x="1666784" y="2132899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 hasCustomPrompt="1"/>
          </p:nvPr>
        </p:nvSpPr>
        <p:spPr>
          <a:xfrm>
            <a:off x="6468017" y="2119633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1666784" y="3570633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 hasCustomPrompt="1"/>
          </p:nvPr>
        </p:nvSpPr>
        <p:spPr>
          <a:xfrm>
            <a:off x="6468017" y="3557367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 hasCustomPrompt="1"/>
          </p:nvPr>
        </p:nvSpPr>
        <p:spPr>
          <a:xfrm>
            <a:off x="1666784" y="5008316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6468017" y="4995033"/>
            <a:ext cx="9796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646367" y="1923800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2646367" y="3361568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2646367" y="4799333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7447600" y="1923833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7447600" y="3348300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7447600" y="4785965"/>
            <a:ext cx="30776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120" name="Google Shape;120;p13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1" name="Google Shape;121;p13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122" name="Google Shape;122;p13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3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3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3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41782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2717600" y="3386100"/>
            <a:ext cx="6756800" cy="2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 idx="2" hasCustomPrompt="1"/>
          </p:nvPr>
        </p:nvSpPr>
        <p:spPr>
          <a:xfrm>
            <a:off x="4995467" y="833133"/>
            <a:ext cx="2202800" cy="1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4"/>
          <p:cNvSpPr/>
          <p:nvPr/>
        </p:nvSpPr>
        <p:spPr>
          <a:xfrm>
            <a:off x="0" y="416800"/>
            <a:ext cx="558800" cy="603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-10549" y="421667"/>
            <a:ext cx="12214800" cy="6441200"/>
            <a:chOff x="-7912" y="316250"/>
            <a:chExt cx="9161100" cy="4830900"/>
          </a:xfrm>
        </p:grpSpPr>
        <p:cxnSp>
          <p:nvCxnSpPr>
            <p:cNvPr id="131" name="Google Shape;131;p14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4216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87355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33854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-10549" y="421667"/>
            <a:ext cx="12214800" cy="6022000"/>
            <a:chOff x="-7912" y="316250"/>
            <a:chExt cx="9161100" cy="4516500"/>
          </a:xfrm>
        </p:grpSpPr>
        <p:cxnSp>
          <p:nvCxnSpPr>
            <p:cNvPr id="138" name="Google Shape;138;p15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5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158235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0" y="3433800"/>
            <a:ext cx="558800" cy="301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146" name="Google Shape;146;p16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6"/>
            <p:cNvCxnSpPr/>
            <p:nvPr/>
          </p:nvCxnSpPr>
          <p:spPr>
            <a:xfrm>
              <a:off x="-12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6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149" name="Google Shape;149;p16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6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16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378705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cxnSp>
          <p:nvCxnSpPr>
            <p:cNvPr id="156" name="Google Shape;156;p17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4216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87355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33377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-10549" y="421667"/>
            <a:ext cx="12214800" cy="6021800"/>
            <a:chOff x="-7912" y="316250"/>
            <a:chExt cx="9161100" cy="4516350"/>
          </a:xfrm>
        </p:grpSpPr>
        <p:cxnSp>
          <p:nvCxnSpPr>
            <p:cNvPr id="163" name="Google Shape;163;p18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405329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950967" y="1615433"/>
            <a:ext cx="10235200" cy="3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Jost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-10549" y="421667"/>
            <a:ext cx="12214800" cy="6021800"/>
            <a:chOff x="-7912" y="316250"/>
            <a:chExt cx="9161100" cy="4516350"/>
          </a:xfrm>
        </p:grpSpPr>
        <p:cxnSp>
          <p:nvCxnSpPr>
            <p:cNvPr id="169" name="Google Shape;169;p19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9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28775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"/>
          </p:nvPr>
        </p:nvSpPr>
        <p:spPr>
          <a:xfrm>
            <a:off x="960000" y="1615433"/>
            <a:ext cx="10281200" cy="3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561733" y="0"/>
            <a:ext cx="11088000" cy="6862800"/>
            <a:chOff x="421300" y="0"/>
            <a:chExt cx="8316000" cy="5147100"/>
          </a:xfrm>
        </p:grpSpPr>
        <p:sp>
          <p:nvSpPr>
            <p:cNvPr id="175" name="Google Shape;175;p20"/>
            <p:cNvSpPr/>
            <p:nvPr/>
          </p:nvSpPr>
          <p:spPr>
            <a:xfrm>
              <a:off x="4579300" y="4823400"/>
              <a:ext cx="4158000" cy="32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21300" y="0"/>
              <a:ext cx="4158000" cy="32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grpSp>
          <p:nvGrpSpPr>
            <p:cNvPr id="178" name="Google Shape;178;p20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179" name="Google Shape;179;p20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20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20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3" name="Google Shape;183;p20"/>
            <p:cNvCxnSpPr/>
            <p:nvPr/>
          </p:nvCxnSpPr>
          <p:spPr>
            <a:xfrm>
              <a:off x="4570275" y="0"/>
              <a:ext cx="0" cy="3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4573725" y="48387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514640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552133" y="6441467"/>
            <a:ext cx="10102800" cy="4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32167" y="3438700"/>
            <a:ext cx="72112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119333" y="886433"/>
            <a:ext cx="1864000" cy="156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4216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8001700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101305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403033" y="4133733"/>
            <a:ext cx="71712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1"/>
          </p:nvPr>
        </p:nvSpPr>
        <p:spPr>
          <a:xfrm>
            <a:off x="1420433" y="1501900"/>
            <a:ext cx="91364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Jost Light"/>
                <a:ea typeface="Jost Light"/>
                <a:cs typeface="Jost Light"/>
                <a:sym typeface="Jos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551267" y="-4800"/>
            <a:ext cx="11104367" cy="6862800"/>
            <a:chOff x="413450" y="-3600"/>
            <a:chExt cx="8328275" cy="5147100"/>
          </a:xfrm>
        </p:grpSpPr>
        <p:sp>
          <p:nvSpPr>
            <p:cNvPr id="189" name="Google Shape;189;p21"/>
            <p:cNvSpPr/>
            <p:nvPr/>
          </p:nvSpPr>
          <p:spPr>
            <a:xfrm>
              <a:off x="413450" y="4826700"/>
              <a:ext cx="8318400" cy="31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23325" y="-3600"/>
              <a:ext cx="8318400" cy="31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cxnSp>
          <p:nvCxnSpPr>
            <p:cNvPr id="192" name="Google Shape;192;p21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4216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1"/>
            <p:cNvCxnSpPr/>
            <p:nvPr/>
          </p:nvCxnSpPr>
          <p:spPr>
            <a:xfrm>
              <a:off x="87355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587547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6548000" y="416400"/>
            <a:ext cx="5104800" cy="60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455932" y="1586000"/>
            <a:ext cx="4296800" cy="2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"/>
          </p:nvPr>
        </p:nvSpPr>
        <p:spPr>
          <a:xfrm>
            <a:off x="1455933" y="4175200"/>
            <a:ext cx="42968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2"/>
          <p:cNvSpPr>
            <a:spLocks noGrp="1"/>
          </p:cNvSpPr>
          <p:nvPr>
            <p:ph type="pic" idx="2"/>
          </p:nvPr>
        </p:nvSpPr>
        <p:spPr>
          <a:xfrm>
            <a:off x="7011800" y="424216"/>
            <a:ext cx="4177200" cy="600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1" name="Google Shape;201;p22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202" name="Google Shape;202;p22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-12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4" name="Google Shape;204;p22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205" name="Google Shape;205;p22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2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2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22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5363310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568967" y="5760733"/>
            <a:ext cx="11064400" cy="6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1428067" y="2183400"/>
            <a:ext cx="3095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"/>
          </p:nvPr>
        </p:nvSpPr>
        <p:spPr>
          <a:xfrm>
            <a:off x="1428067" y="3601000"/>
            <a:ext cx="3095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-10549" y="421667"/>
            <a:ext cx="12214800" cy="6022000"/>
            <a:chOff x="-7912" y="316250"/>
            <a:chExt cx="9161100" cy="4516500"/>
          </a:xfrm>
        </p:grpSpPr>
        <p:cxnSp>
          <p:nvCxnSpPr>
            <p:cNvPr id="214" name="Google Shape;214;p23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3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8" name="Google Shape;218;p23"/>
          <p:cNvCxnSpPr/>
          <p:nvPr/>
        </p:nvCxnSpPr>
        <p:spPr>
          <a:xfrm>
            <a:off x="548633" y="5750567"/>
            <a:ext cx="1111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415129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7936865" y="2001600"/>
            <a:ext cx="30256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1"/>
          </p:nvPr>
        </p:nvSpPr>
        <p:spPr>
          <a:xfrm>
            <a:off x="7937009" y="3416000"/>
            <a:ext cx="30256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223" name="Google Shape;223;p24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4"/>
            <p:cNvCxnSpPr/>
            <p:nvPr/>
          </p:nvCxnSpPr>
          <p:spPr>
            <a:xfrm>
              <a:off x="-12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5" name="Google Shape;225;p24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226" name="Google Shape;226;p24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24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24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24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526673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"/>
          </p:nvPr>
        </p:nvSpPr>
        <p:spPr>
          <a:xfrm>
            <a:off x="6683500" y="3147500"/>
            <a:ext cx="32812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2"/>
          </p:nvPr>
        </p:nvSpPr>
        <p:spPr>
          <a:xfrm>
            <a:off x="2227267" y="3147500"/>
            <a:ext cx="32812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3"/>
          </p:nvPr>
        </p:nvSpPr>
        <p:spPr>
          <a:xfrm>
            <a:off x="2227268" y="2402300"/>
            <a:ext cx="3281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4"/>
          </p:nvPr>
        </p:nvSpPr>
        <p:spPr>
          <a:xfrm>
            <a:off x="6683532" y="2402300"/>
            <a:ext cx="3281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64433" y="-4800"/>
            <a:ext cx="11091200" cy="42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237" name="Google Shape;237;p25"/>
          <p:cNvGrpSpPr/>
          <p:nvPr/>
        </p:nvGrpSpPr>
        <p:grpSpPr>
          <a:xfrm>
            <a:off x="-10549" y="-4800"/>
            <a:ext cx="12214800" cy="6881667"/>
            <a:chOff x="-7912" y="-3600"/>
            <a:chExt cx="9161100" cy="5161250"/>
          </a:xfrm>
        </p:grpSpPr>
        <p:grpSp>
          <p:nvGrpSpPr>
            <p:cNvPr id="238" name="Google Shape;238;p25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239" name="Google Shape;239;p25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25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25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25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3" name="Google Shape;243;p25"/>
            <p:cNvCxnSpPr/>
            <p:nvPr/>
          </p:nvCxnSpPr>
          <p:spPr>
            <a:xfrm>
              <a:off x="4572000" y="4833050"/>
              <a:ext cx="0" cy="324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1041961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subTitle" idx="1"/>
          </p:nvPr>
        </p:nvSpPr>
        <p:spPr>
          <a:xfrm>
            <a:off x="6597008" y="2177500"/>
            <a:ext cx="4054400" cy="2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2"/>
          </p:nvPr>
        </p:nvSpPr>
        <p:spPr>
          <a:xfrm>
            <a:off x="1540600" y="2177500"/>
            <a:ext cx="4054400" cy="2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11653400" y="415267"/>
            <a:ext cx="561600" cy="60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249" name="Google Shape;249;p26"/>
          <p:cNvGrpSpPr/>
          <p:nvPr/>
        </p:nvGrpSpPr>
        <p:grpSpPr>
          <a:xfrm>
            <a:off x="-10549" y="421667"/>
            <a:ext cx="12214800" cy="6022000"/>
            <a:chOff x="-7912" y="316250"/>
            <a:chExt cx="9161100" cy="4516500"/>
          </a:xfrm>
        </p:grpSpPr>
        <p:cxnSp>
          <p:nvCxnSpPr>
            <p:cNvPr id="250" name="Google Shape;250;p26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6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6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382211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subTitle" idx="1"/>
          </p:nvPr>
        </p:nvSpPr>
        <p:spPr>
          <a:xfrm>
            <a:off x="1250167" y="3146867"/>
            <a:ext cx="29004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2"/>
          </p:nvPr>
        </p:nvSpPr>
        <p:spPr>
          <a:xfrm>
            <a:off x="4645796" y="3146867"/>
            <a:ext cx="29004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3"/>
          </p:nvPr>
        </p:nvSpPr>
        <p:spPr>
          <a:xfrm>
            <a:off x="8041433" y="3146867"/>
            <a:ext cx="29004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4"/>
          </p:nvPr>
        </p:nvSpPr>
        <p:spPr>
          <a:xfrm>
            <a:off x="1250167" y="2266855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5"/>
          </p:nvPr>
        </p:nvSpPr>
        <p:spPr>
          <a:xfrm>
            <a:off x="4645800" y="2266855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6"/>
          </p:nvPr>
        </p:nvSpPr>
        <p:spPr>
          <a:xfrm>
            <a:off x="8041433" y="2266855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2" name="Google Shape;262;p27"/>
          <p:cNvGrpSpPr/>
          <p:nvPr/>
        </p:nvGrpSpPr>
        <p:grpSpPr>
          <a:xfrm>
            <a:off x="-10549" y="421667"/>
            <a:ext cx="12214800" cy="6022000"/>
            <a:chOff x="-7912" y="316250"/>
            <a:chExt cx="9161100" cy="4516500"/>
          </a:xfrm>
        </p:grpSpPr>
        <p:cxnSp>
          <p:nvCxnSpPr>
            <p:cNvPr id="263" name="Google Shape;263;p27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7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7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7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1304473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"/>
          </p:nvPr>
        </p:nvSpPr>
        <p:spPr>
          <a:xfrm>
            <a:off x="1670967" y="2433467"/>
            <a:ext cx="3944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subTitle" idx="2"/>
          </p:nvPr>
        </p:nvSpPr>
        <p:spPr>
          <a:xfrm>
            <a:off x="6773037" y="2433467"/>
            <a:ext cx="3944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subTitle" idx="3"/>
          </p:nvPr>
        </p:nvSpPr>
        <p:spPr>
          <a:xfrm>
            <a:off x="1670967" y="4647567"/>
            <a:ext cx="3944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subTitle" idx="4"/>
          </p:nvPr>
        </p:nvSpPr>
        <p:spPr>
          <a:xfrm>
            <a:off x="6773037" y="4647567"/>
            <a:ext cx="3944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ubTitle" idx="5"/>
          </p:nvPr>
        </p:nvSpPr>
        <p:spPr>
          <a:xfrm>
            <a:off x="1670967" y="1940733"/>
            <a:ext cx="394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subTitle" idx="6"/>
          </p:nvPr>
        </p:nvSpPr>
        <p:spPr>
          <a:xfrm>
            <a:off x="1670967" y="4154933"/>
            <a:ext cx="394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ubTitle" idx="7"/>
          </p:nvPr>
        </p:nvSpPr>
        <p:spPr>
          <a:xfrm>
            <a:off x="6773000" y="1940733"/>
            <a:ext cx="394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subTitle" idx="8"/>
          </p:nvPr>
        </p:nvSpPr>
        <p:spPr>
          <a:xfrm>
            <a:off x="6773000" y="4154933"/>
            <a:ext cx="394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0" y="-9267"/>
            <a:ext cx="960000" cy="68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278" name="Google Shape;278;p28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grpSp>
          <p:nvGrpSpPr>
            <p:cNvPr id="279" name="Google Shape;279;p28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280" name="Google Shape;280;p28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8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28"/>
              <p:cNvCxnSpPr/>
              <p:nvPr/>
            </p:nvCxnSpPr>
            <p:spPr>
              <a:xfrm>
                <a:off x="7264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28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4" name="Google Shape;284;p28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1718546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subTitle" idx="1"/>
          </p:nvPr>
        </p:nvSpPr>
        <p:spPr>
          <a:xfrm>
            <a:off x="960000" y="2280201"/>
            <a:ext cx="28856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subTitle" idx="2"/>
          </p:nvPr>
        </p:nvSpPr>
        <p:spPr>
          <a:xfrm>
            <a:off x="4680003" y="2280201"/>
            <a:ext cx="28320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subTitle" idx="3"/>
          </p:nvPr>
        </p:nvSpPr>
        <p:spPr>
          <a:xfrm>
            <a:off x="960000" y="4587267"/>
            <a:ext cx="2885600" cy="13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4"/>
          </p:nvPr>
        </p:nvSpPr>
        <p:spPr>
          <a:xfrm>
            <a:off x="4680000" y="4587267"/>
            <a:ext cx="2832000" cy="13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5"/>
          </p:nvPr>
        </p:nvSpPr>
        <p:spPr>
          <a:xfrm>
            <a:off x="8400000" y="2280201"/>
            <a:ext cx="2832000" cy="13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6"/>
          </p:nvPr>
        </p:nvSpPr>
        <p:spPr>
          <a:xfrm>
            <a:off x="8400000" y="4587267"/>
            <a:ext cx="2832000" cy="13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7"/>
          </p:nvPr>
        </p:nvSpPr>
        <p:spPr>
          <a:xfrm>
            <a:off x="960000" y="1883300"/>
            <a:ext cx="288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8"/>
          </p:nvPr>
        </p:nvSpPr>
        <p:spPr>
          <a:xfrm>
            <a:off x="4680003" y="1883300"/>
            <a:ext cx="28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ubTitle" idx="9"/>
          </p:nvPr>
        </p:nvSpPr>
        <p:spPr>
          <a:xfrm>
            <a:off x="8400000" y="1883300"/>
            <a:ext cx="28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subTitle" idx="13"/>
          </p:nvPr>
        </p:nvSpPr>
        <p:spPr>
          <a:xfrm>
            <a:off x="960000" y="4186069"/>
            <a:ext cx="288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subTitle" idx="14"/>
          </p:nvPr>
        </p:nvSpPr>
        <p:spPr>
          <a:xfrm>
            <a:off x="4680003" y="4186069"/>
            <a:ext cx="28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15"/>
          </p:nvPr>
        </p:nvSpPr>
        <p:spPr>
          <a:xfrm>
            <a:off x="8400000" y="4186069"/>
            <a:ext cx="28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cxnSp>
          <p:nvCxnSpPr>
            <p:cNvPr id="300" name="Google Shape;300;p29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9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9"/>
            <p:cNvCxnSpPr/>
            <p:nvPr/>
          </p:nvCxnSpPr>
          <p:spPr>
            <a:xfrm>
              <a:off x="4216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29"/>
            <p:cNvCxnSpPr/>
            <p:nvPr/>
          </p:nvCxnSpPr>
          <p:spPr>
            <a:xfrm>
              <a:off x="87355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6322121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 hasCustomPrompt="1"/>
          </p:nvPr>
        </p:nvSpPr>
        <p:spPr>
          <a:xfrm>
            <a:off x="2964800" y="9261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2964800" y="1801852"/>
            <a:ext cx="626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8035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3"/>
          </p:nvPr>
        </p:nvSpPr>
        <p:spPr>
          <a:xfrm>
            <a:off x="2964800" y="3556057"/>
            <a:ext cx="626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34560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5"/>
          </p:nvPr>
        </p:nvSpPr>
        <p:spPr>
          <a:xfrm>
            <a:off x="2964800" y="5310263"/>
            <a:ext cx="626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1" name="Google Shape;311;p30"/>
          <p:cNvGrpSpPr/>
          <p:nvPr/>
        </p:nvGrpSpPr>
        <p:grpSpPr>
          <a:xfrm>
            <a:off x="-10549" y="421667"/>
            <a:ext cx="12214800" cy="6441200"/>
            <a:chOff x="-7912" y="316250"/>
            <a:chExt cx="9161100" cy="4830900"/>
          </a:xfrm>
        </p:grpSpPr>
        <p:cxnSp>
          <p:nvCxnSpPr>
            <p:cNvPr id="312" name="Google Shape;312;p30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30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30"/>
            <p:cNvCxnSpPr/>
            <p:nvPr/>
          </p:nvCxnSpPr>
          <p:spPr>
            <a:xfrm>
              <a:off x="4216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0"/>
            <p:cNvCxnSpPr/>
            <p:nvPr/>
          </p:nvCxnSpPr>
          <p:spPr>
            <a:xfrm>
              <a:off x="87355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01300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4"/>
          <p:cNvSpPr/>
          <p:nvPr/>
        </p:nvSpPr>
        <p:spPr>
          <a:xfrm>
            <a:off x="0" y="416533"/>
            <a:ext cx="561600" cy="60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-10549" y="421667"/>
            <a:ext cx="12214800" cy="6022000"/>
            <a:chOff x="-7912" y="316250"/>
            <a:chExt cx="9161100" cy="4516500"/>
          </a:xfrm>
        </p:grpSpPr>
        <p:cxnSp>
          <p:nvCxnSpPr>
            <p:cNvPr id="36" name="Google Shape;36;p4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632105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2135200" y="719333"/>
            <a:ext cx="7921600" cy="18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2798800" y="48794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CREDITS:</a:t>
            </a:r>
            <a:r>
              <a:rPr lang="en"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 This presentation template was created by </a:t>
            </a:r>
            <a:r>
              <a:rPr lang="en" sz="16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, and includes icons by </a:t>
            </a:r>
            <a:r>
              <a:rPr lang="en" sz="16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" sz="16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 sz="1600" b="1" u="sng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20" name="Google Shape;320;p31"/>
          <p:cNvGrpSpPr/>
          <p:nvPr/>
        </p:nvGrpSpPr>
        <p:grpSpPr>
          <a:xfrm>
            <a:off x="300" y="435800"/>
            <a:ext cx="12191533" cy="5986400"/>
            <a:chOff x="225" y="326850"/>
            <a:chExt cx="9143650" cy="4489800"/>
          </a:xfrm>
        </p:grpSpPr>
        <p:sp>
          <p:nvSpPr>
            <p:cNvPr id="321" name="Google Shape;321;p31"/>
            <p:cNvSpPr/>
            <p:nvPr/>
          </p:nvSpPr>
          <p:spPr>
            <a:xfrm>
              <a:off x="8735575" y="2571750"/>
              <a:ext cx="408300" cy="22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25" y="326850"/>
              <a:ext cx="421800" cy="224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23" name="Google Shape;323;p31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324" name="Google Shape;324;p31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31"/>
            <p:cNvCxnSpPr/>
            <p:nvPr/>
          </p:nvCxnSpPr>
          <p:spPr>
            <a:xfrm>
              <a:off x="-12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6" name="Google Shape;326;p31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327" name="Google Shape;327;p31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31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31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1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1619043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2"/>
          <p:cNvGrpSpPr/>
          <p:nvPr/>
        </p:nvGrpSpPr>
        <p:grpSpPr>
          <a:xfrm>
            <a:off x="300" y="0"/>
            <a:ext cx="12191533" cy="6422400"/>
            <a:chOff x="225" y="0"/>
            <a:chExt cx="9143650" cy="4816800"/>
          </a:xfrm>
        </p:grpSpPr>
        <p:sp>
          <p:nvSpPr>
            <p:cNvPr id="333" name="Google Shape;333;p32"/>
            <p:cNvSpPr/>
            <p:nvPr/>
          </p:nvSpPr>
          <p:spPr>
            <a:xfrm>
              <a:off x="8430775" y="0"/>
              <a:ext cx="713100" cy="481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25" y="539500"/>
              <a:ext cx="713100" cy="212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35" name="Google Shape;335;p32"/>
          <p:cNvGrpSpPr/>
          <p:nvPr/>
        </p:nvGrpSpPr>
        <p:grpSpPr>
          <a:xfrm>
            <a:off x="-20333" y="-4800"/>
            <a:ext cx="12224584" cy="6867600"/>
            <a:chOff x="-15250" y="-3600"/>
            <a:chExt cx="9168438" cy="5150700"/>
          </a:xfrm>
        </p:grpSpPr>
        <p:cxnSp>
          <p:nvCxnSpPr>
            <p:cNvPr id="336" name="Google Shape;336;p32"/>
            <p:cNvCxnSpPr/>
            <p:nvPr/>
          </p:nvCxnSpPr>
          <p:spPr>
            <a:xfrm>
              <a:off x="-15250" y="2678450"/>
              <a:ext cx="741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7" name="Google Shape;337;p32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338" name="Google Shape;338;p32"/>
              <p:cNvCxnSpPr/>
              <p:nvPr/>
            </p:nvCxnSpPr>
            <p:spPr>
              <a:xfrm>
                <a:off x="-7912" y="5448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32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2"/>
              <p:cNvCxnSpPr/>
              <p:nvPr/>
            </p:nvCxnSpPr>
            <p:spPr>
              <a:xfrm>
                <a:off x="7264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2"/>
              <p:cNvCxnSpPr/>
              <p:nvPr/>
            </p:nvCxnSpPr>
            <p:spPr>
              <a:xfrm>
                <a:off x="84307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7515902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/>
          <p:nvPr/>
        </p:nvSpPr>
        <p:spPr>
          <a:xfrm>
            <a:off x="548633" y="-10167"/>
            <a:ext cx="11094800" cy="4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44" name="Google Shape;344;p33"/>
          <p:cNvGrpSpPr/>
          <p:nvPr/>
        </p:nvGrpSpPr>
        <p:grpSpPr>
          <a:xfrm>
            <a:off x="-15200" y="4867"/>
            <a:ext cx="12222400" cy="6438600"/>
            <a:chOff x="-11400" y="3650"/>
            <a:chExt cx="9166800" cy="4828950"/>
          </a:xfrm>
        </p:grpSpPr>
        <p:grpSp>
          <p:nvGrpSpPr>
            <p:cNvPr id="345" name="Google Shape;345;p33"/>
            <p:cNvGrpSpPr/>
            <p:nvPr/>
          </p:nvGrpSpPr>
          <p:grpSpPr>
            <a:xfrm>
              <a:off x="-7912" y="3650"/>
              <a:ext cx="9161100" cy="4828950"/>
              <a:chOff x="-7912" y="3650"/>
              <a:chExt cx="9161100" cy="4828950"/>
            </a:xfrm>
          </p:grpSpPr>
          <p:cxnSp>
            <p:nvCxnSpPr>
              <p:cNvPr id="346" name="Google Shape;346;p33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33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3"/>
              <p:cNvCxnSpPr/>
              <p:nvPr/>
            </p:nvCxnSpPr>
            <p:spPr>
              <a:xfrm>
                <a:off x="421675" y="3650"/>
                <a:ext cx="0" cy="401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33"/>
              <p:cNvCxnSpPr/>
              <p:nvPr/>
            </p:nvCxnSpPr>
            <p:spPr>
              <a:xfrm>
                <a:off x="8735575" y="3650"/>
                <a:ext cx="0" cy="401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0" name="Google Shape;350;p33"/>
            <p:cNvCxnSpPr/>
            <p:nvPr/>
          </p:nvCxnSpPr>
          <p:spPr>
            <a:xfrm>
              <a:off x="-11400" y="4015750"/>
              <a:ext cx="916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9410545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590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5437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7400" y="1789217"/>
            <a:ext cx="6997200" cy="2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7400" y="4369573"/>
            <a:ext cx="6997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92257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7400" y="1789217"/>
            <a:ext cx="6997200" cy="2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7400" y="4369573"/>
            <a:ext cx="6997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281" y="-228433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-492910" y="-138833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0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" y="0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 flipH="1">
            <a:off x="-25250" y="4958979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8210538" y="3589490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7958105" y="3652590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9298593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9817482" y="4967630"/>
            <a:ext cx="2374513" cy="1888153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 flipH="1">
            <a:off x="9594443" y="-25233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9712438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60700" y="2660297"/>
            <a:ext cx="55836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60517" y="3629715"/>
            <a:ext cx="5583600" cy="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428900" y="2699800"/>
            <a:ext cx="1669200" cy="1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 rot="-5400000">
            <a:off x="8552709" y="-217428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3"/>
          <p:cNvSpPr/>
          <p:nvPr/>
        </p:nvSpPr>
        <p:spPr>
          <a:xfrm rot="-5400000">
            <a:off x="8667235" y="13877"/>
            <a:ext cx="3742228" cy="3408772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3"/>
          <p:cNvSpPr/>
          <p:nvPr/>
        </p:nvSpPr>
        <p:spPr>
          <a:xfrm rot="-5400000">
            <a:off x="9371048" y="24630"/>
            <a:ext cx="2959704" cy="2722589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73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3"/>
          <p:cNvSpPr/>
          <p:nvPr/>
        </p:nvSpPr>
        <p:spPr>
          <a:xfrm rot="-5400000">
            <a:off x="9746547" y="420062"/>
            <a:ext cx="2979744" cy="1951565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73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3"/>
          <p:cNvSpPr/>
          <p:nvPr/>
        </p:nvSpPr>
        <p:spPr>
          <a:xfrm>
            <a:off x="9330406" y="4562845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-330967" y="3510491"/>
            <a:ext cx="4355203" cy="346158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3"/>
          <p:cNvSpPr/>
          <p:nvPr/>
        </p:nvSpPr>
        <p:spPr>
          <a:xfrm rot="10800000" flipH="1">
            <a:off x="-38951" y="3510491"/>
            <a:ext cx="4355203" cy="346158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3"/>
          <p:cNvSpPr/>
          <p:nvPr/>
        </p:nvSpPr>
        <p:spPr>
          <a:xfrm rot="10800000" flipH="1">
            <a:off x="-11875" y="4130420"/>
            <a:ext cx="3361653" cy="2739203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3"/>
          <p:cNvSpPr/>
          <p:nvPr/>
        </p:nvSpPr>
        <p:spPr>
          <a:xfrm rot="10800000" flipH="1">
            <a:off x="-11875" y="4675899"/>
            <a:ext cx="2760043" cy="219372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3"/>
          <p:cNvSpPr/>
          <p:nvPr/>
        </p:nvSpPr>
        <p:spPr>
          <a:xfrm>
            <a:off x="-32349" y="-23005"/>
            <a:ext cx="2511632" cy="181371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555254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4"/>
          <p:cNvSpPr/>
          <p:nvPr/>
        </p:nvSpPr>
        <p:spPr>
          <a:xfrm rot="10800000" flipH="1">
            <a:off x="-229367" y="4387281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4"/>
          <p:cNvSpPr/>
          <p:nvPr/>
        </p:nvSpPr>
        <p:spPr>
          <a:xfrm rot="-5400000">
            <a:off x="9310833" y="-169457"/>
            <a:ext cx="3049711" cy="2777775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4"/>
          <p:cNvSpPr/>
          <p:nvPr/>
        </p:nvSpPr>
        <p:spPr>
          <a:xfrm rot="10800000" flipH="1">
            <a:off x="-13545" y="4387281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4"/>
          <p:cNvSpPr/>
          <p:nvPr/>
        </p:nvSpPr>
        <p:spPr>
          <a:xfrm rot="-5400000">
            <a:off x="9401220" y="13178"/>
            <a:ext cx="2955155" cy="269162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4"/>
          <p:cNvSpPr/>
          <p:nvPr/>
        </p:nvSpPr>
        <p:spPr>
          <a:xfrm>
            <a:off x="9653033" y="5195767"/>
            <a:ext cx="2558377" cy="167544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28575" dir="11700000" algn="bl" rotWithShape="0">
              <a:srgbClr val="000000">
                <a:alpha val="4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4"/>
          <p:cNvSpPr/>
          <p:nvPr/>
        </p:nvSpPr>
        <p:spPr>
          <a:xfrm rot="-5400000" flipH="1">
            <a:off x="-191462" y="183093"/>
            <a:ext cx="2137871" cy="1742017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6726430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66700" y="3177033"/>
            <a:ext cx="50256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215379" y="3177033"/>
            <a:ext cx="50256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966700" y="2337767"/>
            <a:ext cx="5025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6215369" y="2337767"/>
            <a:ext cx="5025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rot="-5400000" flipH="1">
            <a:off x="-242961" y="182193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5"/>
          <p:cNvSpPr/>
          <p:nvPr/>
        </p:nvSpPr>
        <p:spPr>
          <a:xfrm flipH="1">
            <a:off x="-112521" y="4312600"/>
            <a:ext cx="3276487" cy="2671024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5"/>
          <p:cNvSpPr/>
          <p:nvPr/>
        </p:nvSpPr>
        <p:spPr>
          <a:xfrm flipH="1">
            <a:off x="-62633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5"/>
          <p:cNvSpPr/>
          <p:nvPr/>
        </p:nvSpPr>
        <p:spPr>
          <a:xfrm rot="10800000">
            <a:off x="9508470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5"/>
          <p:cNvSpPr/>
          <p:nvPr/>
        </p:nvSpPr>
        <p:spPr>
          <a:xfrm flipH="1">
            <a:off x="8309269" y="-164800"/>
            <a:ext cx="3917132" cy="2828656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5"/>
          <p:cNvSpPr/>
          <p:nvPr/>
        </p:nvSpPr>
        <p:spPr>
          <a:xfrm flipH="1">
            <a:off x="8722012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81938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740379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2111067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67403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1107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-10533" y="418000"/>
            <a:ext cx="12213933" cy="6030733"/>
            <a:chOff x="-7900" y="313500"/>
            <a:chExt cx="9160450" cy="4523050"/>
          </a:xfrm>
        </p:grpSpPr>
        <p:sp>
          <p:nvSpPr>
            <p:cNvPr id="47" name="Google Shape;47;p5"/>
            <p:cNvSpPr/>
            <p:nvPr/>
          </p:nvSpPr>
          <p:spPr>
            <a:xfrm>
              <a:off x="8748450" y="313500"/>
              <a:ext cx="404100" cy="451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7900" y="320050"/>
              <a:ext cx="434700" cy="451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" name="Google Shape;49;p5"/>
          <p:cNvGrpSpPr/>
          <p:nvPr/>
        </p:nvGrpSpPr>
        <p:grpSpPr>
          <a:xfrm>
            <a:off x="-11400" y="421667"/>
            <a:ext cx="12214800" cy="6022000"/>
            <a:chOff x="-7912" y="316250"/>
            <a:chExt cx="9161100" cy="4516500"/>
          </a:xfrm>
        </p:grpSpPr>
        <p:cxnSp>
          <p:nvCxnSpPr>
            <p:cNvPr id="50" name="Google Shape;50;p5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4216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8735575" y="316250"/>
              <a:ext cx="0" cy="4516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25264127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 flipH="1">
            <a:off x="-209277" y="209267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6"/>
          <p:cNvSpPr/>
          <p:nvPr/>
        </p:nvSpPr>
        <p:spPr>
          <a:xfrm flipH="1">
            <a:off x="-25250" y="4958979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6"/>
          <p:cNvSpPr/>
          <p:nvPr/>
        </p:nvSpPr>
        <p:spPr>
          <a:xfrm rot="10800000">
            <a:off x="9542154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38100" dir="1914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6"/>
          <p:cNvSpPr/>
          <p:nvPr/>
        </p:nvSpPr>
        <p:spPr>
          <a:xfrm flipH="1">
            <a:off x="9594443" y="-25233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168475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4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3180800" y="2080733"/>
            <a:ext cx="5830400" cy="3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Google Shape;64;p7"/>
          <p:cNvSpPr/>
          <p:nvPr/>
        </p:nvSpPr>
        <p:spPr>
          <a:xfrm rot="10800000" flipH="1">
            <a:off x="8477267" y="-8871"/>
            <a:ext cx="3772640" cy="299980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57150" dir="63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7"/>
          <p:cNvSpPr/>
          <p:nvPr/>
        </p:nvSpPr>
        <p:spPr>
          <a:xfrm rot="10800000" flipH="1">
            <a:off x="-32196" y="5627971"/>
            <a:ext cx="3871072" cy="126616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7"/>
          <p:cNvSpPr/>
          <p:nvPr/>
        </p:nvSpPr>
        <p:spPr>
          <a:xfrm rot="10800000">
            <a:off x="-71383" y="-20467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7"/>
          <p:cNvSpPr/>
          <p:nvPr/>
        </p:nvSpPr>
        <p:spPr>
          <a:xfrm rot="10800000">
            <a:off x="9649910" y="4769995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43027583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419000" y="2028400"/>
            <a:ext cx="53540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rot="5400000">
            <a:off x="-314173" y="3229719"/>
            <a:ext cx="4183265" cy="381048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8"/>
          <p:cNvSpPr/>
          <p:nvPr/>
        </p:nvSpPr>
        <p:spPr>
          <a:xfrm rot="5400000">
            <a:off x="-308428" y="3097454"/>
            <a:ext cx="4053613" cy="369219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8"/>
          <p:cNvSpPr/>
          <p:nvPr/>
        </p:nvSpPr>
        <p:spPr>
          <a:xfrm rot="5400000">
            <a:off x="-223277" y="3829115"/>
            <a:ext cx="3206161" cy="2948981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8"/>
          <p:cNvSpPr/>
          <p:nvPr/>
        </p:nvSpPr>
        <p:spPr>
          <a:xfrm rot="5400000">
            <a:off x="-651728" y="4235941"/>
            <a:ext cx="3227869" cy="211384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8"/>
          <p:cNvSpPr/>
          <p:nvPr/>
        </p:nvSpPr>
        <p:spPr>
          <a:xfrm rot="10800000">
            <a:off x="-25153" y="-25217"/>
            <a:ext cx="2490956" cy="2030783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8"/>
          <p:cNvSpPr/>
          <p:nvPr/>
        </p:nvSpPr>
        <p:spPr>
          <a:xfrm flipH="1">
            <a:off x="8003263" y="-143093"/>
            <a:ext cx="4526175" cy="3597471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8"/>
          <p:cNvSpPr/>
          <p:nvPr/>
        </p:nvSpPr>
        <p:spPr>
          <a:xfrm flipH="1">
            <a:off x="7699781" y="-143093"/>
            <a:ext cx="4526175" cy="3597471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8"/>
          <p:cNvSpPr/>
          <p:nvPr/>
        </p:nvSpPr>
        <p:spPr>
          <a:xfrm flipH="1">
            <a:off x="8704220" y="-36620"/>
            <a:ext cx="3493597" cy="284671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8"/>
          <p:cNvSpPr/>
          <p:nvPr/>
        </p:nvSpPr>
        <p:spPr>
          <a:xfrm flipH="1">
            <a:off x="9329443" y="-36620"/>
            <a:ext cx="2868373" cy="2279827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8"/>
          <p:cNvSpPr/>
          <p:nvPr/>
        </p:nvSpPr>
        <p:spPr>
          <a:xfrm rot="10800000">
            <a:off x="9719176" y="5069534"/>
            <a:ext cx="2511632" cy="181371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4973265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524633" y="2012821"/>
            <a:ext cx="9142800" cy="1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413675" y="3198357"/>
            <a:ext cx="73644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-384146" y="3316734"/>
            <a:ext cx="4701411" cy="383250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9"/>
          <p:cNvSpPr/>
          <p:nvPr/>
        </p:nvSpPr>
        <p:spPr>
          <a:xfrm flipH="1">
            <a:off x="-54188" y="3652590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9"/>
          <p:cNvSpPr/>
          <p:nvPr/>
        </p:nvSpPr>
        <p:spPr>
          <a:xfrm flipH="1">
            <a:off x="-28951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9"/>
          <p:cNvSpPr/>
          <p:nvPr/>
        </p:nvSpPr>
        <p:spPr>
          <a:xfrm flipH="1">
            <a:off x="-28951" y="4967630"/>
            <a:ext cx="2374513" cy="1888153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9"/>
          <p:cNvSpPr/>
          <p:nvPr/>
        </p:nvSpPr>
        <p:spPr>
          <a:xfrm rot="-5400000" flipH="1">
            <a:off x="-209277" y="209267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9"/>
          <p:cNvSpPr/>
          <p:nvPr/>
        </p:nvSpPr>
        <p:spPr>
          <a:xfrm flipH="1">
            <a:off x="8452454" y="-48812"/>
            <a:ext cx="4503788" cy="3252295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9"/>
          <p:cNvSpPr/>
          <p:nvPr/>
        </p:nvSpPr>
        <p:spPr>
          <a:xfrm flipH="1">
            <a:off x="8249194" y="-138833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9"/>
          <p:cNvSpPr/>
          <p:nvPr/>
        </p:nvSpPr>
        <p:spPr>
          <a:xfrm flipH="1">
            <a:off x="8683895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9"/>
          <p:cNvSpPr/>
          <p:nvPr/>
        </p:nvSpPr>
        <p:spPr>
          <a:xfrm flipH="1">
            <a:off x="8944037" y="0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9"/>
          <p:cNvSpPr/>
          <p:nvPr/>
        </p:nvSpPr>
        <p:spPr>
          <a:xfrm rot="10800000">
            <a:off x="9542154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1418105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3675400" y="879533"/>
            <a:ext cx="48412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578885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2382900" y="1962200"/>
            <a:ext cx="7426000" cy="2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2382900" y="4288600"/>
            <a:ext cx="7426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Google Shape;98;p11"/>
          <p:cNvSpPr/>
          <p:nvPr/>
        </p:nvSpPr>
        <p:spPr>
          <a:xfrm>
            <a:off x="-791686" y="-48812"/>
            <a:ext cx="4503788" cy="3252295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1"/>
          <p:cNvSpPr/>
          <p:nvPr/>
        </p:nvSpPr>
        <p:spPr>
          <a:xfrm>
            <a:off x="-458444" y="-138833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11"/>
          <p:cNvSpPr/>
          <p:nvPr/>
        </p:nvSpPr>
        <p:spPr>
          <a:xfrm>
            <a:off x="-23729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1"/>
          <p:cNvSpPr/>
          <p:nvPr/>
        </p:nvSpPr>
        <p:spPr>
          <a:xfrm>
            <a:off x="-23729" y="0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11"/>
          <p:cNvSpPr/>
          <p:nvPr/>
        </p:nvSpPr>
        <p:spPr>
          <a:xfrm rot="10800000" flipH="1">
            <a:off x="-95509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11"/>
          <p:cNvSpPr/>
          <p:nvPr/>
        </p:nvSpPr>
        <p:spPr>
          <a:xfrm>
            <a:off x="7847289" y="3316734"/>
            <a:ext cx="4701411" cy="383250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1"/>
          <p:cNvSpPr/>
          <p:nvPr/>
        </p:nvSpPr>
        <p:spPr>
          <a:xfrm>
            <a:off x="7959618" y="3652590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1"/>
          <p:cNvSpPr/>
          <p:nvPr/>
        </p:nvSpPr>
        <p:spPr>
          <a:xfrm>
            <a:off x="9300107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11"/>
          <p:cNvSpPr/>
          <p:nvPr/>
        </p:nvSpPr>
        <p:spPr>
          <a:xfrm>
            <a:off x="9818996" y="4967630"/>
            <a:ext cx="2374513" cy="1888153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11"/>
          <p:cNvSpPr/>
          <p:nvPr/>
        </p:nvSpPr>
        <p:spPr>
          <a:xfrm rot="5400000">
            <a:off x="10368210" y="209267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689509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45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2"/>
          </p:nvPr>
        </p:nvSpPr>
        <p:spPr>
          <a:xfrm>
            <a:off x="2277952" y="2098232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2277952" y="2588140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3" hasCustomPrompt="1"/>
          </p:nvPr>
        </p:nvSpPr>
        <p:spPr>
          <a:xfrm>
            <a:off x="987587" y="22749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/>
          </p:nvPr>
        </p:nvSpPr>
        <p:spPr>
          <a:xfrm>
            <a:off x="7627211" y="2098232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7627211" y="2588140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6" hasCustomPrompt="1"/>
          </p:nvPr>
        </p:nvSpPr>
        <p:spPr>
          <a:xfrm>
            <a:off x="6337053" y="22749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/>
          </p:nvPr>
        </p:nvSpPr>
        <p:spPr>
          <a:xfrm>
            <a:off x="2277952" y="4294593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8"/>
          </p:nvPr>
        </p:nvSpPr>
        <p:spPr>
          <a:xfrm>
            <a:off x="2277952" y="4784501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9" hasCustomPrompt="1"/>
          </p:nvPr>
        </p:nvSpPr>
        <p:spPr>
          <a:xfrm>
            <a:off x="987587" y="4471300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/>
          </p:nvPr>
        </p:nvSpPr>
        <p:spPr>
          <a:xfrm>
            <a:off x="7627213" y="4294593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7627211" y="4784501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7053" y="4471300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/>
          <p:nvPr/>
        </p:nvSpPr>
        <p:spPr>
          <a:xfrm rot="10800000">
            <a:off x="-27560" y="-252955"/>
            <a:ext cx="3434561" cy="279988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13"/>
          <p:cNvSpPr/>
          <p:nvPr/>
        </p:nvSpPr>
        <p:spPr>
          <a:xfrm rot="10800000">
            <a:off x="-4849" y="-22383"/>
            <a:ext cx="2627900" cy="2142289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88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3"/>
          <p:cNvSpPr/>
          <p:nvPr/>
        </p:nvSpPr>
        <p:spPr>
          <a:xfrm rot="10800000">
            <a:off x="-4838" y="-8901"/>
            <a:ext cx="2156627" cy="1714896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2088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15053" y="4769995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13"/>
          <p:cNvSpPr/>
          <p:nvPr/>
        </p:nvSpPr>
        <p:spPr>
          <a:xfrm rot="10800000">
            <a:off x="8960005" y="4364382"/>
            <a:ext cx="3664263" cy="26460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13"/>
          <p:cNvSpPr/>
          <p:nvPr/>
        </p:nvSpPr>
        <p:spPr>
          <a:xfrm rot="10800000">
            <a:off x="9324217" y="4774074"/>
            <a:ext cx="2935849" cy="2120047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9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9542154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9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8422945" y="-20467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72644550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/>
          </p:nvPr>
        </p:nvSpPr>
        <p:spPr>
          <a:xfrm>
            <a:off x="2277952" y="1647232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277952" y="2137140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3" hasCustomPrompt="1"/>
          </p:nvPr>
        </p:nvSpPr>
        <p:spPr>
          <a:xfrm>
            <a:off x="987587" y="18239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4"/>
          </p:nvPr>
        </p:nvSpPr>
        <p:spPr>
          <a:xfrm>
            <a:off x="7627211" y="1647232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7627211" y="2137140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 idx="6" hasCustomPrompt="1"/>
          </p:nvPr>
        </p:nvSpPr>
        <p:spPr>
          <a:xfrm>
            <a:off x="6337053" y="18239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7"/>
          </p:nvPr>
        </p:nvSpPr>
        <p:spPr>
          <a:xfrm>
            <a:off x="2277952" y="3180577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8"/>
          </p:nvPr>
        </p:nvSpPr>
        <p:spPr>
          <a:xfrm>
            <a:off x="2277952" y="3670485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9" hasCustomPrompt="1"/>
          </p:nvPr>
        </p:nvSpPr>
        <p:spPr>
          <a:xfrm>
            <a:off x="987587" y="3357284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13"/>
          </p:nvPr>
        </p:nvSpPr>
        <p:spPr>
          <a:xfrm>
            <a:off x="7627213" y="3180577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4"/>
          </p:nvPr>
        </p:nvSpPr>
        <p:spPr>
          <a:xfrm>
            <a:off x="7627211" y="3670485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5" hasCustomPrompt="1"/>
          </p:nvPr>
        </p:nvSpPr>
        <p:spPr>
          <a:xfrm>
            <a:off x="6337053" y="3357284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6"/>
          </p:nvPr>
        </p:nvSpPr>
        <p:spPr>
          <a:xfrm>
            <a:off x="2277952" y="4713927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7"/>
          </p:nvPr>
        </p:nvSpPr>
        <p:spPr>
          <a:xfrm>
            <a:off x="2277952" y="5203835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8" hasCustomPrompt="1"/>
          </p:nvPr>
        </p:nvSpPr>
        <p:spPr>
          <a:xfrm>
            <a:off x="987587" y="48906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9"/>
          </p:nvPr>
        </p:nvSpPr>
        <p:spPr>
          <a:xfrm>
            <a:off x="7627213" y="4713927"/>
            <a:ext cx="3577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20"/>
          </p:nvPr>
        </p:nvSpPr>
        <p:spPr>
          <a:xfrm>
            <a:off x="7627211" y="5203835"/>
            <a:ext cx="3577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1" hasCustomPrompt="1"/>
          </p:nvPr>
        </p:nvSpPr>
        <p:spPr>
          <a:xfrm>
            <a:off x="6337053" y="4890633"/>
            <a:ext cx="1188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1" name="Google Shape;151;p14"/>
          <p:cNvSpPr/>
          <p:nvPr/>
        </p:nvSpPr>
        <p:spPr>
          <a:xfrm rot="-5400000">
            <a:off x="8656417" y="733618"/>
            <a:ext cx="4269200" cy="2801967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2" name="Google Shape;152;p14"/>
          <p:cNvSpPr/>
          <p:nvPr/>
        </p:nvSpPr>
        <p:spPr>
          <a:xfrm rot="-5400000">
            <a:off x="10242133" y="-584200"/>
            <a:ext cx="1365667" cy="253406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3" name="Google Shape;153;p14"/>
          <p:cNvSpPr/>
          <p:nvPr/>
        </p:nvSpPr>
        <p:spPr>
          <a:xfrm rot="-5400000">
            <a:off x="8857333" y="332185"/>
            <a:ext cx="4269200" cy="2801967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4" name="Google Shape;154;p14"/>
          <p:cNvSpPr/>
          <p:nvPr/>
        </p:nvSpPr>
        <p:spPr>
          <a:xfrm rot="5400000" flipH="1">
            <a:off x="-733616" y="733618"/>
            <a:ext cx="4269200" cy="2801967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14"/>
          <p:cNvSpPr/>
          <p:nvPr/>
        </p:nvSpPr>
        <p:spPr>
          <a:xfrm rot="5400000" flipH="1">
            <a:off x="584200" y="-584200"/>
            <a:ext cx="1365667" cy="253406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14"/>
          <p:cNvSpPr/>
          <p:nvPr/>
        </p:nvSpPr>
        <p:spPr>
          <a:xfrm rot="5400000" flipH="1">
            <a:off x="-934549" y="332185"/>
            <a:ext cx="4269200" cy="2801967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5983165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304284" y="3652491"/>
            <a:ext cx="55836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1"/>
          </p:nvPr>
        </p:nvSpPr>
        <p:spPr>
          <a:xfrm>
            <a:off x="3304100" y="4621908"/>
            <a:ext cx="5583600" cy="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title" idx="2" hasCustomPrompt="1"/>
          </p:nvPr>
        </p:nvSpPr>
        <p:spPr>
          <a:xfrm>
            <a:off x="5261300" y="1931092"/>
            <a:ext cx="1669200" cy="1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1" name="Google Shape;161;p15"/>
          <p:cNvSpPr/>
          <p:nvPr/>
        </p:nvSpPr>
        <p:spPr>
          <a:xfrm>
            <a:off x="3082334" y="5151293"/>
            <a:ext cx="7508181" cy="1706688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15"/>
          <p:cNvSpPr/>
          <p:nvPr/>
        </p:nvSpPr>
        <p:spPr>
          <a:xfrm>
            <a:off x="5865829" y="2706000"/>
            <a:ext cx="6326100" cy="415195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15"/>
          <p:cNvSpPr/>
          <p:nvPr/>
        </p:nvSpPr>
        <p:spPr>
          <a:xfrm>
            <a:off x="10168332" y="3102979"/>
            <a:ext cx="2023645" cy="3754980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15"/>
          <p:cNvSpPr/>
          <p:nvPr/>
        </p:nvSpPr>
        <p:spPr>
          <a:xfrm rot="10800000">
            <a:off x="1601462" y="-16"/>
            <a:ext cx="7508181" cy="1706688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15"/>
          <p:cNvSpPr/>
          <p:nvPr/>
        </p:nvSpPr>
        <p:spPr>
          <a:xfrm rot="10800000">
            <a:off x="50" y="10"/>
            <a:ext cx="6326100" cy="415195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15"/>
          <p:cNvSpPr/>
          <p:nvPr/>
        </p:nvSpPr>
        <p:spPr>
          <a:xfrm rot="10800000">
            <a:off x="0" y="6"/>
            <a:ext cx="2023645" cy="3754980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15"/>
          <p:cNvSpPr/>
          <p:nvPr/>
        </p:nvSpPr>
        <p:spPr>
          <a:xfrm rot="10800000">
            <a:off x="-781683" y="-509656"/>
            <a:ext cx="6326100" cy="415195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8" name="Google Shape;168;p15"/>
          <p:cNvSpPr/>
          <p:nvPr/>
        </p:nvSpPr>
        <p:spPr>
          <a:xfrm>
            <a:off x="6497229" y="3102967"/>
            <a:ext cx="6326100" cy="415195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89212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-10549" y="-4800"/>
            <a:ext cx="12220384" cy="6867600"/>
            <a:chOff x="-7912" y="-3600"/>
            <a:chExt cx="9165288" cy="5150700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735575" y="2571750"/>
              <a:ext cx="421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8" name="Google Shape;58;p6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59" name="Google Shape;59;p6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1135579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 rot="7059794" flipH="1">
            <a:off x="9278683" y="4454720"/>
            <a:ext cx="4145484" cy="2695744"/>
          </a:xfrm>
          <a:custGeom>
            <a:avLst/>
            <a:gdLst/>
            <a:ahLst/>
            <a:cxnLst/>
            <a:rect l="l" t="t" r="r" b="b"/>
            <a:pathLst>
              <a:path w="113884" h="74057" extrusionOk="0">
                <a:moveTo>
                  <a:pt x="774" y="70568"/>
                </a:moveTo>
                <a:cubicBezTo>
                  <a:pt x="9585" y="74057"/>
                  <a:pt x="20729" y="69866"/>
                  <a:pt x="25039" y="61424"/>
                </a:cubicBezTo>
                <a:cubicBezTo>
                  <a:pt x="27289" y="57031"/>
                  <a:pt x="27766" y="51994"/>
                  <a:pt x="29052" y="47244"/>
                </a:cubicBezTo>
                <a:cubicBezTo>
                  <a:pt x="30326" y="42481"/>
                  <a:pt x="32826" y="37564"/>
                  <a:pt x="37362" y="35647"/>
                </a:cubicBezTo>
                <a:cubicBezTo>
                  <a:pt x="40994" y="34099"/>
                  <a:pt x="45196" y="34802"/>
                  <a:pt x="49030" y="33909"/>
                </a:cubicBezTo>
                <a:cubicBezTo>
                  <a:pt x="56281" y="32194"/>
                  <a:pt x="61151" y="25170"/>
                  <a:pt x="68128" y="22574"/>
                </a:cubicBezTo>
                <a:cubicBezTo>
                  <a:pt x="73414" y="20633"/>
                  <a:pt x="79272" y="21419"/>
                  <a:pt x="84797" y="22562"/>
                </a:cubicBezTo>
                <a:cubicBezTo>
                  <a:pt x="90309" y="23693"/>
                  <a:pt x="95917" y="25146"/>
                  <a:pt x="101501" y="24384"/>
                </a:cubicBezTo>
                <a:cubicBezTo>
                  <a:pt x="107073" y="23622"/>
                  <a:pt x="112729" y="20002"/>
                  <a:pt x="113884" y="14502"/>
                </a:cubicBezTo>
                <a:lnTo>
                  <a:pt x="113884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5657351" y="3789797"/>
            <a:ext cx="55836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5657167" y="4759215"/>
            <a:ext cx="5583600" cy="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2" hasCustomPrompt="1"/>
          </p:nvPr>
        </p:nvSpPr>
        <p:spPr>
          <a:xfrm>
            <a:off x="5930667" y="2068400"/>
            <a:ext cx="1669200" cy="1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4" name="Google Shape;174;p16"/>
          <p:cNvSpPr/>
          <p:nvPr/>
        </p:nvSpPr>
        <p:spPr>
          <a:xfrm rot="10800000" flipH="1">
            <a:off x="10162503" y="-39918"/>
            <a:ext cx="2038667" cy="3782855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16"/>
          <p:cNvSpPr/>
          <p:nvPr/>
        </p:nvSpPr>
        <p:spPr>
          <a:xfrm flipH="1">
            <a:off x="1113819" y="5679328"/>
            <a:ext cx="5498636" cy="1249897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16"/>
          <p:cNvSpPr/>
          <p:nvPr/>
        </p:nvSpPr>
        <p:spPr>
          <a:xfrm flipH="1">
            <a:off x="-58945" y="3888537"/>
            <a:ext cx="4632936" cy="304069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7" name="Google Shape;177;p16"/>
          <p:cNvSpPr/>
          <p:nvPr/>
        </p:nvSpPr>
        <p:spPr>
          <a:xfrm flipH="1">
            <a:off x="-58928" y="4179261"/>
            <a:ext cx="1482021" cy="2749969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8" name="Google Shape;178;p16"/>
          <p:cNvSpPr/>
          <p:nvPr/>
        </p:nvSpPr>
        <p:spPr>
          <a:xfrm flipH="1">
            <a:off x="-631440" y="4261787"/>
            <a:ext cx="4632936" cy="304069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9" name="Google Shape;179;p16"/>
          <p:cNvSpPr/>
          <p:nvPr/>
        </p:nvSpPr>
        <p:spPr>
          <a:xfrm rot="5400000" flipH="1">
            <a:off x="1450498" y="-1871634"/>
            <a:ext cx="1473593" cy="4773423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0" name="Google Shape;180;p16"/>
          <p:cNvSpPr/>
          <p:nvPr/>
        </p:nvSpPr>
        <p:spPr>
          <a:xfrm rot="5400000" flipH="1">
            <a:off x="302011" y="-697004"/>
            <a:ext cx="3722372" cy="4725232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6"/>
          <p:cNvSpPr/>
          <p:nvPr/>
        </p:nvSpPr>
        <p:spPr>
          <a:xfrm rot="5400000" flipH="1">
            <a:off x="9011" y="-1399668"/>
            <a:ext cx="3722372" cy="4725232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273746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966884" y="3789797"/>
            <a:ext cx="5583600" cy="9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966700" y="4759215"/>
            <a:ext cx="5583600" cy="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2" hasCustomPrompt="1"/>
          </p:nvPr>
        </p:nvSpPr>
        <p:spPr>
          <a:xfrm>
            <a:off x="4577600" y="2068400"/>
            <a:ext cx="1669200" cy="1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/>
          <p:nvPr/>
        </p:nvSpPr>
        <p:spPr>
          <a:xfrm flipH="1">
            <a:off x="-329051" y="5450680"/>
            <a:ext cx="3826243" cy="1610555"/>
          </a:xfrm>
          <a:custGeom>
            <a:avLst/>
            <a:gdLst/>
            <a:ahLst/>
            <a:cxnLst/>
            <a:rect l="l" t="t" r="r" b="b"/>
            <a:pathLst>
              <a:path w="102133" h="42994" extrusionOk="0">
                <a:moveTo>
                  <a:pt x="0" y="42994"/>
                </a:moveTo>
                <a:cubicBezTo>
                  <a:pt x="727" y="37838"/>
                  <a:pt x="3525" y="33016"/>
                  <a:pt x="7597" y="29802"/>
                </a:cubicBezTo>
                <a:cubicBezTo>
                  <a:pt x="11680" y="26587"/>
                  <a:pt x="17038" y="25027"/>
                  <a:pt x="22217" y="25551"/>
                </a:cubicBezTo>
                <a:cubicBezTo>
                  <a:pt x="25956" y="25920"/>
                  <a:pt x="29492" y="27290"/>
                  <a:pt x="33112" y="28266"/>
                </a:cubicBezTo>
                <a:cubicBezTo>
                  <a:pt x="36731" y="29254"/>
                  <a:pt x="40636" y="29826"/>
                  <a:pt x="44173" y="28599"/>
                </a:cubicBezTo>
                <a:cubicBezTo>
                  <a:pt x="47411" y="27480"/>
                  <a:pt x="50066" y="24932"/>
                  <a:pt x="53376" y="24075"/>
                </a:cubicBezTo>
                <a:cubicBezTo>
                  <a:pt x="58555" y="22718"/>
                  <a:pt x="64246" y="25730"/>
                  <a:pt x="69307" y="23956"/>
                </a:cubicBezTo>
                <a:cubicBezTo>
                  <a:pt x="73438" y="22491"/>
                  <a:pt x="75867" y="18288"/>
                  <a:pt x="77581" y="14252"/>
                </a:cubicBezTo>
                <a:cubicBezTo>
                  <a:pt x="79296" y="10216"/>
                  <a:pt x="80820" y="5846"/>
                  <a:pt x="84237" y="3084"/>
                </a:cubicBezTo>
                <a:cubicBezTo>
                  <a:pt x="87047" y="822"/>
                  <a:pt x="90940" y="0"/>
                  <a:pt x="94429" y="941"/>
                </a:cubicBezTo>
                <a:cubicBezTo>
                  <a:pt x="97905" y="1882"/>
                  <a:pt x="100858" y="4572"/>
                  <a:pt x="102132" y="7954"/>
                </a:cubicBezTo>
                <a:lnTo>
                  <a:pt x="102132" y="42994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17"/>
          <p:cNvSpPr/>
          <p:nvPr/>
        </p:nvSpPr>
        <p:spPr>
          <a:xfrm rot="10800000">
            <a:off x="-270524" y="-182064"/>
            <a:ext cx="1378863" cy="4466563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17"/>
          <p:cNvSpPr/>
          <p:nvPr/>
        </p:nvSpPr>
        <p:spPr>
          <a:xfrm rot="10800000">
            <a:off x="-246112" y="-182065"/>
            <a:ext cx="3483080" cy="4421469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17"/>
          <p:cNvSpPr/>
          <p:nvPr/>
        </p:nvSpPr>
        <p:spPr>
          <a:xfrm rot="10800000">
            <a:off x="-903588" y="-456223"/>
            <a:ext cx="3483080" cy="4421469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17"/>
          <p:cNvSpPr/>
          <p:nvPr/>
        </p:nvSpPr>
        <p:spPr>
          <a:xfrm>
            <a:off x="10313302" y="636564"/>
            <a:ext cx="1968105" cy="637510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17"/>
          <p:cNvSpPr/>
          <p:nvPr/>
        </p:nvSpPr>
        <p:spPr>
          <a:xfrm>
            <a:off x="7275068" y="700927"/>
            <a:ext cx="4971539" cy="631074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17"/>
          <p:cNvSpPr/>
          <p:nvPr/>
        </p:nvSpPr>
        <p:spPr>
          <a:xfrm>
            <a:off x="8213497" y="1092240"/>
            <a:ext cx="4971539" cy="631074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9843144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/>
          <p:nvPr/>
        </p:nvSpPr>
        <p:spPr>
          <a:xfrm rot="5400000" flipH="1">
            <a:off x="-586055" y="-217428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5" name="Google Shape;195;p18"/>
          <p:cNvSpPr/>
          <p:nvPr/>
        </p:nvSpPr>
        <p:spPr>
          <a:xfrm flipH="1">
            <a:off x="-394945" y="4562845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1357567" y="2028400"/>
            <a:ext cx="62924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8156567" y="-210388"/>
            <a:ext cx="4061131" cy="3535555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198" name="Google Shape;198;p18"/>
          <p:cNvSpPr/>
          <p:nvPr/>
        </p:nvSpPr>
        <p:spPr>
          <a:xfrm flipH="1">
            <a:off x="8682852" y="-210388"/>
            <a:ext cx="3534845" cy="2314155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9" name="Google Shape;199;p18"/>
          <p:cNvSpPr/>
          <p:nvPr/>
        </p:nvSpPr>
        <p:spPr>
          <a:xfrm flipH="1">
            <a:off x="7649959" y="-350183"/>
            <a:ext cx="4817741" cy="315402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18"/>
          <p:cNvSpPr/>
          <p:nvPr/>
        </p:nvSpPr>
        <p:spPr>
          <a:xfrm rot="10800000">
            <a:off x="8156567" y="3738884"/>
            <a:ext cx="4061131" cy="3535555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201" name="Google Shape;201;p18"/>
          <p:cNvSpPr/>
          <p:nvPr/>
        </p:nvSpPr>
        <p:spPr>
          <a:xfrm rot="10800000">
            <a:off x="8682852" y="4960285"/>
            <a:ext cx="3534845" cy="2314155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2" name="Google Shape;202;p18"/>
          <p:cNvSpPr/>
          <p:nvPr/>
        </p:nvSpPr>
        <p:spPr>
          <a:xfrm rot="10800000">
            <a:off x="7649959" y="4260207"/>
            <a:ext cx="4817741" cy="315402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84565743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/>
          <p:nvPr/>
        </p:nvSpPr>
        <p:spPr>
          <a:xfrm rot="5400000" flipH="1">
            <a:off x="1051179" y="-1671641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5" name="Google Shape;205;p19"/>
          <p:cNvSpPr/>
          <p:nvPr/>
        </p:nvSpPr>
        <p:spPr>
          <a:xfrm rot="5400000" flipH="1">
            <a:off x="138695" y="-7384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6" name="Google Shape;206;p19"/>
          <p:cNvSpPr/>
          <p:nvPr/>
        </p:nvSpPr>
        <p:spPr>
          <a:xfrm rot="5400000" flipH="1">
            <a:off x="-94093" y="-1296682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19"/>
          <p:cNvSpPr/>
          <p:nvPr/>
        </p:nvSpPr>
        <p:spPr>
          <a:xfrm rot="-5400000">
            <a:off x="10259289" y="-1671641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8" name="Google Shape;208;p19"/>
          <p:cNvSpPr/>
          <p:nvPr/>
        </p:nvSpPr>
        <p:spPr>
          <a:xfrm rot="-5400000">
            <a:off x="9385096" y="-7384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9" name="Google Shape;209;p19"/>
          <p:cNvSpPr/>
          <p:nvPr/>
        </p:nvSpPr>
        <p:spPr>
          <a:xfrm rot="-5400000">
            <a:off x="9617884" y="-1296682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4374700" y="2028400"/>
            <a:ext cx="64004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flipH="1">
            <a:off x="1731271" y="5045615"/>
            <a:ext cx="8154723" cy="1853653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19"/>
          <p:cNvSpPr/>
          <p:nvPr/>
        </p:nvSpPr>
        <p:spPr>
          <a:xfrm flipH="1">
            <a:off x="-7964" y="2389827"/>
            <a:ext cx="6870851" cy="450948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19"/>
          <p:cNvSpPr/>
          <p:nvPr/>
        </p:nvSpPr>
        <p:spPr>
          <a:xfrm flipH="1">
            <a:off x="-7897" y="2820979"/>
            <a:ext cx="2197904" cy="407832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19"/>
          <p:cNvSpPr/>
          <p:nvPr/>
        </p:nvSpPr>
        <p:spPr>
          <a:xfrm flipH="1">
            <a:off x="-856992" y="2943367"/>
            <a:ext cx="6870851" cy="450948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0621737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950967" y="4867100"/>
            <a:ext cx="48412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962527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3675400" y="879533"/>
            <a:ext cx="4841200" cy="1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008633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 rot="5400000">
            <a:off x="10406038" y="119060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22"/>
          <p:cNvSpPr/>
          <p:nvPr/>
        </p:nvSpPr>
        <p:spPr>
          <a:xfrm>
            <a:off x="9010049" y="4312600"/>
            <a:ext cx="3276487" cy="2671024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2" name="Google Shape;222;p22"/>
          <p:cNvSpPr/>
          <p:nvPr/>
        </p:nvSpPr>
        <p:spPr>
          <a:xfrm>
            <a:off x="9343248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3" name="Google Shape;223;p22"/>
          <p:cNvSpPr/>
          <p:nvPr/>
        </p:nvSpPr>
        <p:spPr>
          <a:xfrm rot="10800000" flipH="1">
            <a:off x="-112501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22"/>
          <p:cNvSpPr/>
          <p:nvPr/>
        </p:nvSpPr>
        <p:spPr>
          <a:xfrm>
            <a:off x="-112518" y="-255000"/>
            <a:ext cx="3917132" cy="2828656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22"/>
          <p:cNvSpPr/>
          <p:nvPr/>
        </p:nvSpPr>
        <p:spPr>
          <a:xfrm>
            <a:off x="-112521" y="-90199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958867" y="2138400"/>
            <a:ext cx="50256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2"/>
          </p:nvPr>
        </p:nvSpPr>
        <p:spPr>
          <a:xfrm>
            <a:off x="6207545" y="4529333"/>
            <a:ext cx="50256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958867" y="1299133"/>
            <a:ext cx="5025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3"/>
          </p:nvPr>
        </p:nvSpPr>
        <p:spPr>
          <a:xfrm>
            <a:off x="6207536" y="3690067"/>
            <a:ext cx="5025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96032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 idx="2"/>
          </p:nvPr>
        </p:nvSpPr>
        <p:spPr>
          <a:xfrm>
            <a:off x="2496565" y="4281167"/>
            <a:ext cx="3065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1"/>
          </p:nvPr>
        </p:nvSpPr>
        <p:spPr>
          <a:xfrm>
            <a:off x="2496551" y="4771065"/>
            <a:ext cx="30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title" idx="3"/>
          </p:nvPr>
        </p:nvSpPr>
        <p:spPr>
          <a:xfrm>
            <a:off x="6630233" y="4281167"/>
            <a:ext cx="3065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subTitle" idx="4"/>
          </p:nvPr>
        </p:nvSpPr>
        <p:spPr>
          <a:xfrm>
            <a:off x="6630220" y="4771065"/>
            <a:ext cx="306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5400000" flipH="1">
            <a:off x="10470971" y="5114444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23"/>
          <p:cNvSpPr/>
          <p:nvPr/>
        </p:nvSpPr>
        <p:spPr>
          <a:xfrm>
            <a:off x="-112501" y="-75296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8" name="Google Shape;238;p23"/>
          <p:cNvSpPr/>
          <p:nvPr/>
        </p:nvSpPr>
        <p:spPr>
          <a:xfrm flipH="1">
            <a:off x="989901" y="5719373"/>
            <a:ext cx="5108483" cy="1161211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9" name="Google Shape;239;p23"/>
          <p:cNvSpPr/>
          <p:nvPr/>
        </p:nvSpPr>
        <p:spPr>
          <a:xfrm flipH="1">
            <a:off x="-99636" y="4055667"/>
            <a:ext cx="4304208" cy="2824943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0" name="Google Shape;240;p23"/>
          <p:cNvSpPr/>
          <p:nvPr/>
        </p:nvSpPr>
        <p:spPr>
          <a:xfrm flipH="1">
            <a:off x="-99597" y="4325759"/>
            <a:ext cx="1376865" cy="255484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1" name="Google Shape;241;p23"/>
          <p:cNvSpPr/>
          <p:nvPr/>
        </p:nvSpPr>
        <p:spPr>
          <a:xfrm flipH="1">
            <a:off x="-631505" y="4402429"/>
            <a:ext cx="4304208" cy="2824943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2" name="Google Shape;242;p23"/>
          <p:cNvSpPr/>
          <p:nvPr/>
        </p:nvSpPr>
        <p:spPr>
          <a:xfrm rot="10800000" flipH="1">
            <a:off x="6098361" y="-62763"/>
            <a:ext cx="5108483" cy="1161211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23"/>
          <p:cNvSpPr/>
          <p:nvPr/>
        </p:nvSpPr>
        <p:spPr>
          <a:xfrm rot="10800000" flipH="1">
            <a:off x="7992173" y="-62788"/>
            <a:ext cx="4304208" cy="2824943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4" name="Google Shape;244;p23"/>
          <p:cNvSpPr/>
          <p:nvPr/>
        </p:nvSpPr>
        <p:spPr>
          <a:xfrm rot="10800000" flipH="1">
            <a:off x="10919477" y="-62784"/>
            <a:ext cx="1376865" cy="255484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5" name="Google Shape;245;p23"/>
          <p:cNvSpPr/>
          <p:nvPr/>
        </p:nvSpPr>
        <p:spPr>
          <a:xfrm rot="10800000" flipH="1">
            <a:off x="8524043" y="-409550"/>
            <a:ext cx="4304208" cy="2824943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62474497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6270416" y="1928733"/>
            <a:ext cx="37276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2"/>
          </p:nvPr>
        </p:nvSpPr>
        <p:spPr>
          <a:xfrm>
            <a:off x="6270416" y="4078500"/>
            <a:ext cx="37276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6270393" y="1456284"/>
            <a:ext cx="4282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title" idx="3"/>
          </p:nvPr>
        </p:nvSpPr>
        <p:spPr>
          <a:xfrm>
            <a:off x="6270393" y="3609317"/>
            <a:ext cx="4282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10800000">
            <a:off x="-465376" y="141700"/>
            <a:ext cx="4917704" cy="2070161"/>
          </a:xfrm>
          <a:custGeom>
            <a:avLst/>
            <a:gdLst/>
            <a:ahLst/>
            <a:cxnLst/>
            <a:rect l="l" t="t" r="r" b="b"/>
            <a:pathLst>
              <a:path w="102133" h="42994" extrusionOk="0">
                <a:moveTo>
                  <a:pt x="0" y="42994"/>
                </a:moveTo>
                <a:cubicBezTo>
                  <a:pt x="727" y="37838"/>
                  <a:pt x="3525" y="33016"/>
                  <a:pt x="7597" y="29802"/>
                </a:cubicBezTo>
                <a:cubicBezTo>
                  <a:pt x="11680" y="26587"/>
                  <a:pt x="17038" y="25027"/>
                  <a:pt x="22217" y="25551"/>
                </a:cubicBezTo>
                <a:cubicBezTo>
                  <a:pt x="25956" y="25920"/>
                  <a:pt x="29492" y="27290"/>
                  <a:pt x="33112" y="28266"/>
                </a:cubicBezTo>
                <a:cubicBezTo>
                  <a:pt x="36731" y="29254"/>
                  <a:pt x="40636" y="29826"/>
                  <a:pt x="44173" y="28599"/>
                </a:cubicBezTo>
                <a:cubicBezTo>
                  <a:pt x="47411" y="27480"/>
                  <a:pt x="50066" y="24932"/>
                  <a:pt x="53376" y="24075"/>
                </a:cubicBezTo>
                <a:cubicBezTo>
                  <a:pt x="58555" y="22718"/>
                  <a:pt x="64246" y="25730"/>
                  <a:pt x="69307" y="23956"/>
                </a:cubicBezTo>
                <a:cubicBezTo>
                  <a:pt x="73438" y="22491"/>
                  <a:pt x="75867" y="18288"/>
                  <a:pt x="77581" y="14252"/>
                </a:cubicBezTo>
                <a:cubicBezTo>
                  <a:pt x="79296" y="10216"/>
                  <a:pt x="80820" y="5846"/>
                  <a:pt x="84237" y="3084"/>
                </a:cubicBezTo>
                <a:cubicBezTo>
                  <a:pt x="87047" y="822"/>
                  <a:pt x="90940" y="0"/>
                  <a:pt x="94429" y="941"/>
                </a:cubicBezTo>
                <a:cubicBezTo>
                  <a:pt x="97905" y="1882"/>
                  <a:pt x="100858" y="4572"/>
                  <a:pt x="102132" y="7954"/>
                </a:cubicBezTo>
                <a:lnTo>
                  <a:pt x="102132" y="42994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24"/>
          <p:cNvSpPr/>
          <p:nvPr/>
        </p:nvSpPr>
        <p:spPr>
          <a:xfrm flipH="1">
            <a:off x="8946343" y="-176269"/>
            <a:ext cx="3599752" cy="2388117"/>
          </a:xfrm>
          <a:custGeom>
            <a:avLst/>
            <a:gdLst/>
            <a:ahLst/>
            <a:cxnLst/>
            <a:rect l="l" t="t" r="r" b="b"/>
            <a:pathLst>
              <a:path w="96465" h="63996" extrusionOk="0">
                <a:moveTo>
                  <a:pt x="96464" y="0"/>
                </a:moveTo>
                <a:cubicBezTo>
                  <a:pt x="95691" y="6120"/>
                  <a:pt x="92690" y="11942"/>
                  <a:pt x="88118" y="16085"/>
                </a:cubicBezTo>
                <a:cubicBezTo>
                  <a:pt x="83558" y="20241"/>
                  <a:pt x="77498" y="22705"/>
                  <a:pt x="71330" y="22908"/>
                </a:cubicBezTo>
                <a:cubicBezTo>
                  <a:pt x="66616" y="23062"/>
                  <a:pt x="61603" y="21991"/>
                  <a:pt x="57341" y="24027"/>
                </a:cubicBezTo>
                <a:cubicBezTo>
                  <a:pt x="54364" y="25456"/>
                  <a:pt x="52173" y="28242"/>
                  <a:pt x="49125" y="29456"/>
                </a:cubicBezTo>
                <a:cubicBezTo>
                  <a:pt x="44518" y="31301"/>
                  <a:pt x="39076" y="29170"/>
                  <a:pt x="34409" y="30849"/>
                </a:cubicBezTo>
                <a:cubicBezTo>
                  <a:pt x="29623" y="32587"/>
                  <a:pt x="27051" y="37743"/>
                  <a:pt x="25670" y="42636"/>
                </a:cubicBezTo>
                <a:cubicBezTo>
                  <a:pt x="24289" y="47542"/>
                  <a:pt x="23479" y="52804"/>
                  <a:pt x="20360" y="56828"/>
                </a:cubicBezTo>
                <a:cubicBezTo>
                  <a:pt x="15681" y="62805"/>
                  <a:pt x="5977" y="63996"/>
                  <a:pt x="0" y="59329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24"/>
          <p:cNvSpPr/>
          <p:nvPr/>
        </p:nvSpPr>
        <p:spPr>
          <a:xfrm rot="10800000" flipH="1">
            <a:off x="-14501" y="5114234"/>
            <a:ext cx="3265464" cy="2137799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24"/>
          <p:cNvSpPr/>
          <p:nvPr/>
        </p:nvSpPr>
        <p:spPr>
          <a:xfrm rot="10800000" flipH="1">
            <a:off x="-14501" y="3985913"/>
            <a:ext cx="3751643" cy="3266120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24"/>
          <p:cNvSpPr/>
          <p:nvPr/>
        </p:nvSpPr>
        <p:spPr>
          <a:xfrm rot="10800000" flipH="1">
            <a:off x="-457154" y="4465389"/>
            <a:ext cx="4450857" cy="2913840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24"/>
          <p:cNvSpPr/>
          <p:nvPr/>
        </p:nvSpPr>
        <p:spPr>
          <a:xfrm rot="10800000">
            <a:off x="8471441" y="3985913"/>
            <a:ext cx="3751643" cy="3266120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7" name="Google Shape;257;p24"/>
          <p:cNvSpPr/>
          <p:nvPr/>
        </p:nvSpPr>
        <p:spPr>
          <a:xfrm rot="10800000">
            <a:off x="8957620" y="5114234"/>
            <a:ext cx="3265464" cy="2137799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24"/>
          <p:cNvSpPr/>
          <p:nvPr/>
        </p:nvSpPr>
        <p:spPr>
          <a:xfrm rot="10800000">
            <a:off x="8214880" y="4465389"/>
            <a:ext cx="4450857" cy="2913840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85702035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title" idx="2"/>
          </p:nvPr>
        </p:nvSpPr>
        <p:spPr>
          <a:xfrm>
            <a:off x="1196483" y="3529500"/>
            <a:ext cx="3065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1"/>
          </p:nvPr>
        </p:nvSpPr>
        <p:spPr>
          <a:xfrm>
            <a:off x="1196467" y="4019399"/>
            <a:ext cx="3065200" cy="1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3"/>
          </p:nvPr>
        </p:nvSpPr>
        <p:spPr>
          <a:xfrm>
            <a:off x="4563451" y="3529500"/>
            <a:ext cx="3065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4"/>
          </p:nvPr>
        </p:nvSpPr>
        <p:spPr>
          <a:xfrm>
            <a:off x="4563441" y="4019399"/>
            <a:ext cx="3065200" cy="1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5"/>
          </p:nvPr>
        </p:nvSpPr>
        <p:spPr>
          <a:xfrm>
            <a:off x="7930419" y="3529500"/>
            <a:ext cx="30652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6"/>
          </p:nvPr>
        </p:nvSpPr>
        <p:spPr>
          <a:xfrm>
            <a:off x="7930416" y="4019399"/>
            <a:ext cx="3065200" cy="1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 rot="5400000">
            <a:off x="-173911" y="4007309"/>
            <a:ext cx="3315720" cy="302016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25"/>
          <p:cNvSpPr/>
          <p:nvPr/>
        </p:nvSpPr>
        <p:spPr>
          <a:xfrm rot="5400000">
            <a:off x="-169366" y="3902402"/>
            <a:ext cx="3212892" cy="2926493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25"/>
          <p:cNvSpPr/>
          <p:nvPr/>
        </p:nvSpPr>
        <p:spPr>
          <a:xfrm rot="5400000">
            <a:off x="-101838" y="4482332"/>
            <a:ext cx="2541172" cy="2337373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25"/>
          <p:cNvSpPr/>
          <p:nvPr/>
        </p:nvSpPr>
        <p:spPr>
          <a:xfrm rot="5400000">
            <a:off x="-441431" y="4804783"/>
            <a:ext cx="2558377" cy="167544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1" name="Google Shape;271;p25"/>
          <p:cNvSpPr/>
          <p:nvPr/>
        </p:nvSpPr>
        <p:spPr>
          <a:xfrm rot="10800000">
            <a:off x="-25185" y="-25236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25"/>
          <p:cNvSpPr/>
          <p:nvPr/>
        </p:nvSpPr>
        <p:spPr>
          <a:xfrm flipH="1">
            <a:off x="9209032" y="-75717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3" name="Google Shape;273;p25"/>
          <p:cNvSpPr/>
          <p:nvPr/>
        </p:nvSpPr>
        <p:spPr>
          <a:xfrm flipH="1">
            <a:off x="8993212" y="-75717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25"/>
          <p:cNvSpPr/>
          <p:nvPr/>
        </p:nvSpPr>
        <p:spPr>
          <a:xfrm flipH="1">
            <a:off x="9707489" y="1"/>
            <a:ext cx="2484504" cy="2024468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25"/>
          <p:cNvSpPr/>
          <p:nvPr/>
        </p:nvSpPr>
        <p:spPr>
          <a:xfrm flipH="1">
            <a:off x="10152123" y="0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25"/>
          <p:cNvSpPr/>
          <p:nvPr/>
        </p:nvSpPr>
        <p:spPr>
          <a:xfrm rot="10800000">
            <a:off x="9719176" y="5069534"/>
            <a:ext cx="2511632" cy="181371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11604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11633233" y="-15200"/>
            <a:ext cx="772000" cy="688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960000" y="2564484"/>
            <a:ext cx="5726400" cy="2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-10533" y="-4800"/>
            <a:ext cx="12415600" cy="6867600"/>
            <a:chOff x="-7900" y="-3600"/>
            <a:chExt cx="9311700" cy="5150700"/>
          </a:xfrm>
        </p:grpSpPr>
        <p:cxnSp>
          <p:nvCxnSpPr>
            <p:cNvPr id="68" name="Google Shape;68;p7"/>
            <p:cNvCxnSpPr/>
            <p:nvPr/>
          </p:nvCxnSpPr>
          <p:spPr>
            <a:xfrm>
              <a:off x="-7900" y="316250"/>
              <a:ext cx="9311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7"/>
            <p:cNvCxnSpPr/>
            <p:nvPr/>
          </p:nvCxnSpPr>
          <p:spPr>
            <a:xfrm>
              <a:off x="-7900" y="4832600"/>
              <a:ext cx="9311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4216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7"/>
            <p:cNvCxnSpPr/>
            <p:nvPr/>
          </p:nvCxnSpPr>
          <p:spPr>
            <a:xfrm>
              <a:off x="8735575" y="-3600"/>
              <a:ext cx="0" cy="515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82702377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 idx="2"/>
          </p:nvPr>
        </p:nvSpPr>
        <p:spPr>
          <a:xfrm>
            <a:off x="6567405" y="1619867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1"/>
          </p:nvPr>
        </p:nvSpPr>
        <p:spPr>
          <a:xfrm>
            <a:off x="6567384" y="2132349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 idx="3"/>
          </p:nvPr>
        </p:nvSpPr>
        <p:spPr>
          <a:xfrm>
            <a:off x="6567359" y="3234284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4"/>
          </p:nvPr>
        </p:nvSpPr>
        <p:spPr>
          <a:xfrm>
            <a:off x="6567351" y="3728649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 idx="5"/>
          </p:nvPr>
        </p:nvSpPr>
        <p:spPr>
          <a:xfrm>
            <a:off x="6567385" y="4828035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6"/>
          </p:nvPr>
        </p:nvSpPr>
        <p:spPr>
          <a:xfrm>
            <a:off x="6567384" y="5322400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10800000" flipH="1">
            <a:off x="11330906" y="-67516"/>
            <a:ext cx="1040393" cy="337015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26"/>
          <p:cNvSpPr/>
          <p:nvPr/>
        </p:nvSpPr>
        <p:spPr>
          <a:xfrm rot="10800000" flipH="1">
            <a:off x="9724746" y="-67517"/>
            <a:ext cx="2628089" cy="333613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7" name="Google Shape;287;p26"/>
          <p:cNvSpPr/>
          <p:nvPr/>
        </p:nvSpPr>
        <p:spPr>
          <a:xfrm rot="10800000" flipH="1">
            <a:off x="10220846" y="-274384"/>
            <a:ext cx="2628089" cy="333613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8" name="Google Shape;288;p26"/>
          <p:cNvSpPr/>
          <p:nvPr/>
        </p:nvSpPr>
        <p:spPr>
          <a:xfrm flipH="1">
            <a:off x="-189153" y="3487734"/>
            <a:ext cx="1040393" cy="337015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26"/>
          <p:cNvSpPr/>
          <p:nvPr/>
        </p:nvSpPr>
        <p:spPr>
          <a:xfrm flipH="1">
            <a:off x="-170687" y="3521759"/>
            <a:ext cx="2628089" cy="333613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0" name="Google Shape;290;p26"/>
          <p:cNvSpPr/>
          <p:nvPr/>
        </p:nvSpPr>
        <p:spPr>
          <a:xfrm flipH="1">
            <a:off x="-666787" y="3728626"/>
            <a:ext cx="2628089" cy="333613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47026398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6878088" y="1610467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1"/>
          </p:nvPr>
        </p:nvSpPr>
        <p:spPr>
          <a:xfrm>
            <a:off x="6878067" y="2118167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title" idx="3"/>
          </p:nvPr>
        </p:nvSpPr>
        <p:spPr>
          <a:xfrm>
            <a:off x="939909" y="3204217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4"/>
          </p:nvPr>
        </p:nvSpPr>
        <p:spPr>
          <a:xfrm>
            <a:off x="939900" y="3711916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title" idx="5"/>
          </p:nvPr>
        </p:nvSpPr>
        <p:spPr>
          <a:xfrm>
            <a:off x="6878068" y="4797968"/>
            <a:ext cx="43740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6"/>
          </p:nvPr>
        </p:nvSpPr>
        <p:spPr>
          <a:xfrm>
            <a:off x="6878067" y="5305667"/>
            <a:ext cx="43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 flipH="1">
            <a:off x="9653567" y="1"/>
            <a:ext cx="2538436" cy="220992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0" name="Google Shape;300;p27"/>
          <p:cNvSpPr/>
          <p:nvPr/>
        </p:nvSpPr>
        <p:spPr>
          <a:xfrm flipH="1">
            <a:off x="9982524" y="0"/>
            <a:ext cx="2209477" cy="144647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1" name="Google Shape;301;p27"/>
          <p:cNvSpPr/>
          <p:nvPr/>
        </p:nvSpPr>
        <p:spPr>
          <a:xfrm rot="10800000" flipH="1">
            <a:off x="1" y="4648068"/>
            <a:ext cx="2538436" cy="220992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302" name="Google Shape;302;p27"/>
          <p:cNvSpPr/>
          <p:nvPr/>
        </p:nvSpPr>
        <p:spPr>
          <a:xfrm rot="10800000" flipH="1">
            <a:off x="0" y="5411511"/>
            <a:ext cx="2209477" cy="144647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27"/>
          <p:cNvSpPr/>
          <p:nvPr/>
        </p:nvSpPr>
        <p:spPr>
          <a:xfrm rot="10800000" flipH="1">
            <a:off x="-156268" y="4973873"/>
            <a:ext cx="3011437" cy="1971495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27"/>
          <p:cNvSpPr/>
          <p:nvPr/>
        </p:nvSpPr>
        <p:spPr>
          <a:xfrm flipH="1">
            <a:off x="9480066" y="-86061"/>
            <a:ext cx="3011437" cy="1971495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14962576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title" idx="2"/>
          </p:nvPr>
        </p:nvSpPr>
        <p:spPr>
          <a:xfrm>
            <a:off x="2879932" y="2396967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2879900" y="2886867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title" idx="3"/>
          </p:nvPr>
        </p:nvSpPr>
        <p:spPr>
          <a:xfrm>
            <a:off x="6365729" y="2396967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4"/>
          </p:nvPr>
        </p:nvSpPr>
        <p:spPr>
          <a:xfrm>
            <a:off x="6365700" y="2886867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5"/>
          </p:nvPr>
        </p:nvSpPr>
        <p:spPr>
          <a:xfrm>
            <a:off x="2879932" y="4229300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6"/>
          </p:nvPr>
        </p:nvSpPr>
        <p:spPr>
          <a:xfrm>
            <a:off x="2879900" y="4719200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title" idx="7"/>
          </p:nvPr>
        </p:nvSpPr>
        <p:spPr>
          <a:xfrm>
            <a:off x="6365729" y="4229300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8"/>
          </p:nvPr>
        </p:nvSpPr>
        <p:spPr>
          <a:xfrm>
            <a:off x="6365700" y="4719200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5400000">
            <a:off x="-162101" y="4235083"/>
            <a:ext cx="3049711" cy="2777775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6" name="Google Shape;316;p28"/>
          <p:cNvSpPr/>
          <p:nvPr/>
        </p:nvSpPr>
        <p:spPr>
          <a:xfrm rot="5400000">
            <a:off x="-157934" y="4138600"/>
            <a:ext cx="2955155" cy="269162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7" name="Google Shape;317;p28"/>
          <p:cNvSpPr/>
          <p:nvPr/>
        </p:nvSpPr>
        <p:spPr>
          <a:xfrm rot="10800000">
            <a:off x="-12967" y="-27807"/>
            <a:ext cx="2558377" cy="167544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28575" dir="7320000" algn="bl" rotWithShape="0">
              <a:srgbClr val="000000">
                <a:alpha val="42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28"/>
          <p:cNvSpPr/>
          <p:nvPr/>
        </p:nvSpPr>
        <p:spPr>
          <a:xfrm flipH="1">
            <a:off x="9209016" y="-102225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28"/>
          <p:cNvSpPr/>
          <p:nvPr/>
        </p:nvSpPr>
        <p:spPr>
          <a:xfrm flipH="1">
            <a:off x="8993195" y="-102225"/>
            <a:ext cx="3218792" cy="2558344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28"/>
          <p:cNvSpPr/>
          <p:nvPr/>
        </p:nvSpPr>
        <p:spPr>
          <a:xfrm rot="5400000" flipH="1">
            <a:off x="10252034" y="4918292"/>
            <a:ext cx="2137871" cy="1742017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68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75648548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 idx="2"/>
          </p:nvPr>
        </p:nvSpPr>
        <p:spPr>
          <a:xfrm>
            <a:off x="2579249" y="2559851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2579217" y="3049749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title" idx="3"/>
          </p:nvPr>
        </p:nvSpPr>
        <p:spPr>
          <a:xfrm>
            <a:off x="6666379" y="2559851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subTitle" idx="4"/>
          </p:nvPr>
        </p:nvSpPr>
        <p:spPr>
          <a:xfrm>
            <a:off x="6666351" y="3049749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 idx="5"/>
          </p:nvPr>
        </p:nvSpPr>
        <p:spPr>
          <a:xfrm>
            <a:off x="2579249" y="4920833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6"/>
          </p:nvPr>
        </p:nvSpPr>
        <p:spPr>
          <a:xfrm>
            <a:off x="2579217" y="5410733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title" idx="7"/>
          </p:nvPr>
        </p:nvSpPr>
        <p:spPr>
          <a:xfrm>
            <a:off x="6666379" y="4920833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8"/>
          </p:nvPr>
        </p:nvSpPr>
        <p:spPr>
          <a:xfrm>
            <a:off x="6666351" y="5410733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-64772" y="-71591"/>
            <a:ext cx="2611053" cy="227314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332" name="Google Shape;332;p29"/>
          <p:cNvSpPr/>
          <p:nvPr/>
        </p:nvSpPr>
        <p:spPr>
          <a:xfrm>
            <a:off x="-64772" y="-71590"/>
            <a:ext cx="2272685" cy="148785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29"/>
          <p:cNvSpPr/>
          <p:nvPr/>
        </p:nvSpPr>
        <p:spPr>
          <a:xfrm>
            <a:off x="-225509" y="-161470"/>
            <a:ext cx="3097576" cy="202788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4" name="Google Shape;334;p29"/>
          <p:cNvSpPr/>
          <p:nvPr/>
        </p:nvSpPr>
        <p:spPr>
          <a:xfrm flipH="1">
            <a:off x="9695910" y="-71591"/>
            <a:ext cx="2611053" cy="227314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335" name="Google Shape;335;p29"/>
          <p:cNvSpPr/>
          <p:nvPr/>
        </p:nvSpPr>
        <p:spPr>
          <a:xfrm flipH="1">
            <a:off x="10034278" y="-71590"/>
            <a:ext cx="2272685" cy="148785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6" name="Google Shape;336;p29"/>
          <p:cNvSpPr/>
          <p:nvPr/>
        </p:nvSpPr>
        <p:spPr>
          <a:xfrm flipH="1">
            <a:off x="9370124" y="-161470"/>
            <a:ext cx="3097576" cy="202788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9695910" y="4682030"/>
            <a:ext cx="2611053" cy="227314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338" name="Google Shape;338;p29"/>
          <p:cNvSpPr/>
          <p:nvPr/>
        </p:nvSpPr>
        <p:spPr>
          <a:xfrm rot="10800000">
            <a:off x="10034278" y="5467314"/>
            <a:ext cx="2272685" cy="148785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29"/>
          <p:cNvSpPr/>
          <p:nvPr/>
        </p:nvSpPr>
        <p:spPr>
          <a:xfrm rot="10800000">
            <a:off x="9370124" y="5017163"/>
            <a:ext cx="3097576" cy="202788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29"/>
          <p:cNvSpPr/>
          <p:nvPr/>
        </p:nvSpPr>
        <p:spPr>
          <a:xfrm rot="10800000" flipH="1">
            <a:off x="-64772" y="4682030"/>
            <a:ext cx="2611053" cy="2273141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341" name="Google Shape;341;p29"/>
          <p:cNvSpPr/>
          <p:nvPr/>
        </p:nvSpPr>
        <p:spPr>
          <a:xfrm rot="10800000" flipH="1">
            <a:off x="-64772" y="5467314"/>
            <a:ext cx="2272685" cy="148785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2" name="Google Shape;342;p29"/>
          <p:cNvSpPr/>
          <p:nvPr/>
        </p:nvSpPr>
        <p:spPr>
          <a:xfrm rot="10800000" flipH="1">
            <a:off x="-225509" y="5017163"/>
            <a:ext cx="3097576" cy="2027887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80249494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2"/>
          </p:nvPr>
        </p:nvSpPr>
        <p:spPr>
          <a:xfrm>
            <a:off x="1603216" y="2396967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30"/>
          <p:cNvSpPr txBox="1">
            <a:spLocks noGrp="1"/>
          </p:cNvSpPr>
          <p:nvPr>
            <p:ph type="subTitle" idx="1"/>
          </p:nvPr>
        </p:nvSpPr>
        <p:spPr>
          <a:xfrm>
            <a:off x="1603184" y="2886867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3"/>
          </p:nvPr>
        </p:nvSpPr>
        <p:spPr>
          <a:xfrm>
            <a:off x="7642345" y="2396967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8" name="Google Shape;348;p30"/>
          <p:cNvSpPr txBox="1">
            <a:spLocks noGrp="1"/>
          </p:cNvSpPr>
          <p:nvPr>
            <p:ph type="subTitle" idx="4"/>
          </p:nvPr>
        </p:nvSpPr>
        <p:spPr>
          <a:xfrm>
            <a:off x="7642317" y="2886867"/>
            <a:ext cx="294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0"/>
          <p:cNvSpPr txBox="1">
            <a:spLocks noGrp="1"/>
          </p:cNvSpPr>
          <p:nvPr>
            <p:ph type="title" idx="5"/>
          </p:nvPr>
        </p:nvSpPr>
        <p:spPr>
          <a:xfrm>
            <a:off x="1603216" y="4229300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6"/>
          </p:nvPr>
        </p:nvSpPr>
        <p:spPr>
          <a:xfrm>
            <a:off x="1603184" y="4719200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 idx="7"/>
          </p:nvPr>
        </p:nvSpPr>
        <p:spPr>
          <a:xfrm>
            <a:off x="7642345" y="4229300"/>
            <a:ext cx="29464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8"/>
          </p:nvPr>
        </p:nvSpPr>
        <p:spPr>
          <a:xfrm>
            <a:off x="7642317" y="4719200"/>
            <a:ext cx="294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flipH="1">
            <a:off x="-73828" y="5777146"/>
            <a:ext cx="2936664" cy="1236077"/>
          </a:xfrm>
          <a:custGeom>
            <a:avLst/>
            <a:gdLst/>
            <a:ahLst/>
            <a:cxnLst/>
            <a:rect l="l" t="t" r="r" b="b"/>
            <a:pathLst>
              <a:path w="102133" h="42994" extrusionOk="0">
                <a:moveTo>
                  <a:pt x="0" y="42994"/>
                </a:moveTo>
                <a:cubicBezTo>
                  <a:pt x="727" y="37838"/>
                  <a:pt x="3525" y="33016"/>
                  <a:pt x="7597" y="29802"/>
                </a:cubicBezTo>
                <a:cubicBezTo>
                  <a:pt x="11680" y="26587"/>
                  <a:pt x="17038" y="25027"/>
                  <a:pt x="22217" y="25551"/>
                </a:cubicBezTo>
                <a:cubicBezTo>
                  <a:pt x="25956" y="25920"/>
                  <a:pt x="29492" y="27290"/>
                  <a:pt x="33112" y="28266"/>
                </a:cubicBezTo>
                <a:cubicBezTo>
                  <a:pt x="36731" y="29254"/>
                  <a:pt x="40636" y="29826"/>
                  <a:pt x="44173" y="28599"/>
                </a:cubicBezTo>
                <a:cubicBezTo>
                  <a:pt x="47411" y="27480"/>
                  <a:pt x="50066" y="24932"/>
                  <a:pt x="53376" y="24075"/>
                </a:cubicBezTo>
                <a:cubicBezTo>
                  <a:pt x="58555" y="22718"/>
                  <a:pt x="64246" y="25730"/>
                  <a:pt x="69307" y="23956"/>
                </a:cubicBezTo>
                <a:cubicBezTo>
                  <a:pt x="73438" y="22491"/>
                  <a:pt x="75867" y="18288"/>
                  <a:pt x="77581" y="14252"/>
                </a:cubicBezTo>
                <a:cubicBezTo>
                  <a:pt x="79296" y="10216"/>
                  <a:pt x="80820" y="5846"/>
                  <a:pt x="84237" y="3084"/>
                </a:cubicBezTo>
                <a:cubicBezTo>
                  <a:pt x="87047" y="822"/>
                  <a:pt x="90940" y="0"/>
                  <a:pt x="94429" y="941"/>
                </a:cubicBezTo>
                <a:cubicBezTo>
                  <a:pt x="97905" y="1882"/>
                  <a:pt x="100858" y="4572"/>
                  <a:pt x="102132" y="7954"/>
                </a:cubicBezTo>
                <a:lnTo>
                  <a:pt x="102132" y="42994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4" name="Google Shape;354;p30"/>
          <p:cNvSpPr/>
          <p:nvPr/>
        </p:nvSpPr>
        <p:spPr>
          <a:xfrm rot="10800000">
            <a:off x="9461093" y="4998301"/>
            <a:ext cx="3374024" cy="2238367"/>
          </a:xfrm>
          <a:custGeom>
            <a:avLst/>
            <a:gdLst/>
            <a:ahLst/>
            <a:cxnLst/>
            <a:rect l="l" t="t" r="r" b="b"/>
            <a:pathLst>
              <a:path w="96465" h="63996" extrusionOk="0">
                <a:moveTo>
                  <a:pt x="96464" y="0"/>
                </a:moveTo>
                <a:cubicBezTo>
                  <a:pt x="95691" y="6120"/>
                  <a:pt x="92690" y="11942"/>
                  <a:pt x="88118" y="16085"/>
                </a:cubicBezTo>
                <a:cubicBezTo>
                  <a:pt x="83558" y="20241"/>
                  <a:pt x="77498" y="22705"/>
                  <a:pt x="71330" y="22908"/>
                </a:cubicBezTo>
                <a:cubicBezTo>
                  <a:pt x="66616" y="23062"/>
                  <a:pt x="61603" y="21991"/>
                  <a:pt x="57341" y="24027"/>
                </a:cubicBezTo>
                <a:cubicBezTo>
                  <a:pt x="54364" y="25456"/>
                  <a:pt x="52173" y="28242"/>
                  <a:pt x="49125" y="29456"/>
                </a:cubicBezTo>
                <a:cubicBezTo>
                  <a:pt x="44518" y="31301"/>
                  <a:pt x="39076" y="29170"/>
                  <a:pt x="34409" y="30849"/>
                </a:cubicBezTo>
                <a:cubicBezTo>
                  <a:pt x="29623" y="32587"/>
                  <a:pt x="27051" y="37743"/>
                  <a:pt x="25670" y="42636"/>
                </a:cubicBezTo>
                <a:cubicBezTo>
                  <a:pt x="24289" y="47542"/>
                  <a:pt x="23479" y="52804"/>
                  <a:pt x="20360" y="56828"/>
                </a:cubicBezTo>
                <a:cubicBezTo>
                  <a:pt x="15681" y="62805"/>
                  <a:pt x="5977" y="63996"/>
                  <a:pt x="0" y="59329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5" name="Google Shape;355;p30"/>
          <p:cNvSpPr/>
          <p:nvPr/>
        </p:nvSpPr>
        <p:spPr>
          <a:xfrm rot="5400000" flipH="1">
            <a:off x="1147061" y="-1671641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6" name="Google Shape;356;p30"/>
          <p:cNvSpPr/>
          <p:nvPr/>
        </p:nvSpPr>
        <p:spPr>
          <a:xfrm rot="5400000" flipH="1">
            <a:off x="234579" y="-7384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7" name="Google Shape;357;p30"/>
          <p:cNvSpPr/>
          <p:nvPr/>
        </p:nvSpPr>
        <p:spPr>
          <a:xfrm rot="5400000" flipH="1">
            <a:off x="1791" y="-1296682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8" name="Google Shape;358;p30"/>
          <p:cNvSpPr/>
          <p:nvPr/>
        </p:nvSpPr>
        <p:spPr>
          <a:xfrm rot="-5400000">
            <a:off x="9874107" y="-1671641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9" name="Google Shape;359;p30"/>
          <p:cNvSpPr/>
          <p:nvPr/>
        </p:nvSpPr>
        <p:spPr>
          <a:xfrm rot="-5400000">
            <a:off x="8999912" y="-7384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0" name="Google Shape;360;p30"/>
          <p:cNvSpPr/>
          <p:nvPr/>
        </p:nvSpPr>
        <p:spPr>
          <a:xfrm rot="-5400000">
            <a:off x="9232700" y="-1296682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96976202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2"/>
          </p:nvPr>
        </p:nvSpPr>
        <p:spPr>
          <a:xfrm>
            <a:off x="150424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subTitle" idx="1"/>
          </p:nvPr>
        </p:nvSpPr>
        <p:spPr>
          <a:xfrm>
            <a:off x="1504240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title" idx="3"/>
          </p:nvPr>
        </p:nvSpPr>
        <p:spPr>
          <a:xfrm>
            <a:off x="465980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4"/>
          </p:nvPr>
        </p:nvSpPr>
        <p:spPr>
          <a:xfrm>
            <a:off x="4659791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 idx="5"/>
          </p:nvPr>
        </p:nvSpPr>
        <p:spPr>
          <a:xfrm>
            <a:off x="781536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6"/>
          </p:nvPr>
        </p:nvSpPr>
        <p:spPr>
          <a:xfrm>
            <a:off x="7815341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7"/>
          </p:nvPr>
        </p:nvSpPr>
        <p:spPr>
          <a:xfrm>
            <a:off x="3082024" y="455852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8"/>
          </p:nvPr>
        </p:nvSpPr>
        <p:spPr>
          <a:xfrm>
            <a:off x="3082024" y="5048419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9"/>
          </p:nvPr>
        </p:nvSpPr>
        <p:spPr>
          <a:xfrm>
            <a:off x="6237584" y="455852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subTitle" idx="13"/>
          </p:nvPr>
        </p:nvSpPr>
        <p:spPr>
          <a:xfrm>
            <a:off x="6237575" y="5048419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9543354" y="-151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4" name="Google Shape;374;p31"/>
          <p:cNvSpPr/>
          <p:nvPr/>
        </p:nvSpPr>
        <p:spPr>
          <a:xfrm rot="-5400000">
            <a:off x="-263374" y="4571294"/>
            <a:ext cx="2567220" cy="2040465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1134532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title" idx="2"/>
          </p:nvPr>
        </p:nvSpPr>
        <p:spPr>
          <a:xfrm>
            <a:off x="150424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1"/>
          </p:nvPr>
        </p:nvSpPr>
        <p:spPr>
          <a:xfrm>
            <a:off x="1504240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title" idx="3"/>
          </p:nvPr>
        </p:nvSpPr>
        <p:spPr>
          <a:xfrm>
            <a:off x="465980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4"/>
          </p:nvPr>
        </p:nvSpPr>
        <p:spPr>
          <a:xfrm>
            <a:off x="4659791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 idx="5"/>
          </p:nvPr>
        </p:nvSpPr>
        <p:spPr>
          <a:xfrm>
            <a:off x="7815360" y="238800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6"/>
          </p:nvPr>
        </p:nvSpPr>
        <p:spPr>
          <a:xfrm>
            <a:off x="7815341" y="2877900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 idx="7"/>
          </p:nvPr>
        </p:nvSpPr>
        <p:spPr>
          <a:xfrm>
            <a:off x="1504240" y="455852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subTitle" idx="8"/>
          </p:nvPr>
        </p:nvSpPr>
        <p:spPr>
          <a:xfrm>
            <a:off x="1504240" y="5048419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title" idx="9"/>
          </p:nvPr>
        </p:nvSpPr>
        <p:spPr>
          <a:xfrm>
            <a:off x="4659800" y="455852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13"/>
          </p:nvPr>
        </p:nvSpPr>
        <p:spPr>
          <a:xfrm>
            <a:off x="4659791" y="5048419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7" name="Google Shape;387;p32"/>
          <p:cNvSpPr txBox="1">
            <a:spLocks noGrp="1"/>
          </p:cNvSpPr>
          <p:nvPr>
            <p:ph type="title" idx="14"/>
          </p:nvPr>
        </p:nvSpPr>
        <p:spPr>
          <a:xfrm>
            <a:off x="7815360" y="4558520"/>
            <a:ext cx="2872400" cy="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5"/>
          </p:nvPr>
        </p:nvSpPr>
        <p:spPr>
          <a:xfrm>
            <a:off x="7815341" y="5048419"/>
            <a:ext cx="28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" y="-151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0" name="Google Shape;390;p32"/>
          <p:cNvSpPr/>
          <p:nvPr/>
        </p:nvSpPr>
        <p:spPr>
          <a:xfrm rot="5400000" flipH="1">
            <a:off x="9957425" y="4571294"/>
            <a:ext cx="2567220" cy="2040465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19494276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title"/>
          </p:nvPr>
        </p:nvSpPr>
        <p:spPr>
          <a:xfrm>
            <a:off x="2806917" y="3716500"/>
            <a:ext cx="65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33"/>
          <p:cNvSpPr txBox="1">
            <a:spLocks noGrp="1"/>
          </p:cNvSpPr>
          <p:nvPr>
            <p:ph type="subTitle" idx="1"/>
          </p:nvPr>
        </p:nvSpPr>
        <p:spPr>
          <a:xfrm>
            <a:off x="2807080" y="2377933"/>
            <a:ext cx="6578000" cy="1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 rot="10800000" flipH="1">
            <a:off x="-28950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5" name="Google Shape;395;p33"/>
          <p:cNvSpPr/>
          <p:nvPr/>
        </p:nvSpPr>
        <p:spPr>
          <a:xfrm>
            <a:off x="-28967" y="-164800"/>
            <a:ext cx="3917132" cy="2828656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33"/>
          <p:cNvSpPr/>
          <p:nvPr/>
        </p:nvSpPr>
        <p:spPr>
          <a:xfrm>
            <a:off x="-28969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33"/>
          <p:cNvSpPr/>
          <p:nvPr/>
        </p:nvSpPr>
        <p:spPr>
          <a:xfrm rot="5400000">
            <a:off x="10400522" y="182193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33"/>
          <p:cNvSpPr/>
          <p:nvPr/>
        </p:nvSpPr>
        <p:spPr>
          <a:xfrm>
            <a:off x="9033466" y="4312600"/>
            <a:ext cx="3276487" cy="2671024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9" name="Google Shape;399;p33"/>
          <p:cNvSpPr/>
          <p:nvPr/>
        </p:nvSpPr>
        <p:spPr>
          <a:xfrm>
            <a:off x="9366667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4680000" algn="bl" rotWithShape="0">
              <a:schemeClr val="dk1">
                <a:alpha val="3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3389347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title"/>
          </p:nvPr>
        </p:nvSpPr>
        <p:spPr>
          <a:xfrm>
            <a:off x="2806917" y="3716500"/>
            <a:ext cx="65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1"/>
          </p:nvPr>
        </p:nvSpPr>
        <p:spPr>
          <a:xfrm>
            <a:off x="2807080" y="2377933"/>
            <a:ext cx="6578000" cy="1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748033" y="4991101"/>
            <a:ext cx="4917704" cy="2070161"/>
          </a:xfrm>
          <a:custGeom>
            <a:avLst/>
            <a:gdLst/>
            <a:ahLst/>
            <a:cxnLst/>
            <a:rect l="l" t="t" r="r" b="b"/>
            <a:pathLst>
              <a:path w="102133" h="42994" extrusionOk="0">
                <a:moveTo>
                  <a:pt x="0" y="42994"/>
                </a:moveTo>
                <a:cubicBezTo>
                  <a:pt x="727" y="37838"/>
                  <a:pt x="3525" y="33016"/>
                  <a:pt x="7597" y="29802"/>
                </a:cubicBezTo>
                <a:cubicBezTo>
                  <a:pt x="11680" y="26587"/>
                  <a:pt x="17038" y="25027"/>
                  <a:pt x="22217" y="25551"/>
                </a:cubicBezTo>
                <a:cubicBezTo>
                  <a:pt x="25956" y="25920"/>
                  <a:pt x="29492" y="27290"/>
                  <a:pt x="33112" y="28266"/>
                </a:cubicBezTo>
                <a:cubicBezTo>
                  <a:pt x="36731" y="29254"/>
                  <a:pt x="40636" y="29826"/>
                  <a:pt x="44173" y="28599"/>
                </a:cubicBezTo>
                <a:cubicBezTo>
                  <a:pt x="47411" y="27480"/>
                  <a:pt x="50066" y="24932"/>
                  <a:pt x="53376" y="24075"/>
                </a:cubicBezTo>
                <a:cubicBezTo>
                  <a:pt x="58555" y="22718"/>
                  <a:pt x="64246" y="25730"/>
                  <a:pt x="69307" y="23956"/>
                </a:cubicBezTo>
                <a:cubicBezTo>
                  <a:pt x="73438" y="22491"/>
                  <a:pt x="75867" y="18288"/>
                  <a:pt x="77581" y="14252"/>
                </a:cubicBezTo>
                <a:cubicBezTo>
                  <a:pt x="79296" y="10216"/>
                  <a:pt x="80820" y="5846"/>
                  <a:pt x="84237" y="3084"/>
                </a:cubicBezTo>
                <a:cubicBezTo>
                  <a:pt x="87047" y="822"/>
                  <a:pt x="90940" y="0"/>
                  <a:pt x="94429" y="941"/>
                </a:cubicBezTo>
                <a:cubicBezTo>
                  <a:pt x="97905" y="1882"/>
                  <a:pt x="100858" y="4572"/>
                  <a:pt x="102132" y="7954"/>
                </a:cubicBezTo>
                <a:lnTo>
                  <a:pt x="102132" y="42994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4" name="Google Shape;404;p34"/>
          <p:cNvSpPr/>
          <p:nvPr/>
        </p:nvSpPr>
        <p:spPr>
          <a:xfrm rot="10800000" flipH="1">
            <a:off x="-345733" y="4991112"/>
            <a:ext cx="3599752" cy="2388117"/>
          </a:xfrm>
          <a:custGeom>
            <a:avLst/>
            <a:gdLst/>
            <a:ahLst/>
            <a:cxnLst/>
            <a:rect l="l" t="t" r="r" b="b"/>
            <a:pathLst>
              <a:path w="96465" h="63996" extrusionOk="0">
                <a:moveTo>
                  <a:pt x="96464" y="0"/>
                </a:moveTo>
                <a:cubicBezTo>
                  <a:pt x="95691" y="6120"/>
                  <a:pt x="92690" y="11942"/>
                  <a:pt x="88118" y="16085"/>
                </a:cubicBezTo>
                <a:cubicBezTo>
                  <a:pt x="83558" y="20241"/>
                  <a:pt x="77498" y="22705"/>
                  <a:pt x="71330" y="22908"/>
                </a:cubicBezTo>
                <a:cubicBezTo>
                  <a:pt x="66616" y="23062"/>
                  <a:pt x="61603" y="21991"/>
                  <a:pt x="57341" y="24027"/>
                </a:cubicBezTo>
                <a:cubicBezTo>
                  <a:pt x="54364" y="25456"/>
                  <a:pt x="52173" y="28242"/>
                  <a:pt x="49125" y="29456"/>
                </a:cubicBezTo>
                <a:cubicBezTo>
                  <a:pt x="44518" y="31301"/>
                  <a:pt x="39076" y="29170"/>
                  <a:pt x="34409" y="30849"/>
                </a:cubicBezTo>
                <a:cubicBezTo>
                  <a:pt x="29623" y="32587"/>
                  <a:pt x="27051" y="37743"/>
                  <a:pt x="25670" y="42636"/>
                </a:cubicBezTo>
                <a:cubicBezTo>
                  <a:pt x="24289" y="47542"/>
                  <a:pt x="23479" y="52804"/>
                  <a:pt x="20360" y="56828"/>
                </a:cubicBezTo>
                <a:cubicBezTo>
                  <a:pt x="15681" y="62805"/>
                  <a:pt x="5977" y="63996"/>
                  <a:pt x="0" y="59329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34"/>
          <p:cNvSpPr/>
          <p:nvPr/>
        </p:nvSpPr>
        <p:spPr>
          <a:xfrm flipH="1">
            <a:off x="8949397" y="-49073"/>
            <a:ext cx="3265464" cy="2137799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6" name="Google Shape;406;p34"/>
          <p:cNvSpPr/>
          <p:nvPr/>
        </p:nvSpPr>
        <p:spPr>
          <a:xfrm flipH="1">
            <a:off x="8463219" y="-49073"/>
            <a:ext cx="3751643" cy="3266120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7" name="Google Shape;407;p34"/>
          <p:cNvSpPr/>
          <p:nvPr/>
        </p:nvSpPr>
        <p:spPr>
          <a:xfrm flipH="1">
            <a:off x="8206658" y="-176269"/>
            <a:ext cx="4450857" cy="2913840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34"/>
          <p:cNvSpPr/>
          <p:nvPr/>
        </p:nvSpPr>
        <p:spPr>
          <a:xfrm>
            <a:off x="-22723" y="-49073"/>
            <a:ext cx="3751643" cy="3266120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34"/>
          <p:cNvSpPr/>
          <p:nvPr/>
        </p:nvSpPr>
        <p:spPr>
          <a:xfrm>
            <a:off x="-22723" y="-49073"/>
            <a:ext cx="3265464" cy="2137799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0" name="Google Shape;410;p34"/>
          <p:cNvSpPr/>
          <p:nvPr/>
        </p:nvSpPr>
        <p:spPr>
          <a:xfrm>
            <a:off x="-465375" y="-176269"/>
            <a:ext cx="4450857" cy="2913840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7520028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/>
          <p:nvPr/>
        </p:nvSpPr>
        <p:spPr>
          <a:xfrm rot="5400000" flipH="1">
            <a:off x="-586055" y="-217428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3" name="Google Shape;413;p35"/>
          <p:cNvSpPr/>
          <p:nvPr/>
        </p:nvSpPr>
        <p:spPr>
          <a:xfrm flipH="1">
            <a:off x="-394945" y="4562845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35"/>
          <p:cNvSpPr txBox="1">
            <a:spLocks noGrp="1"/>
          </p:cNvSpPr>
          <p:nvPr>
            <p:ph type="title" hasCustomPrompt="1"/>
          </p:nvPr>
        </p:nvSpPr>
        <p:spPr>
          <a:xfrm>
            <a:off x="966700" y="1962200"/>
            <a:ext cx="7497200" cy="2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1"/>
          </p:nvPr>
        </p:nvSpPr>
        <p:spPr>
          <a:xfrm>
            <a:off x="966700" y="4288600"/>
            <a:ext cx="7497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6" name="Google Shape;416;p35"/>
          <p:cNvSpPr/>
          <p:nvPr/>
        </p:nvSpPr>
        <p:spPr>
          <a:xfrm>
            <a:off x="10697995" y="1360560"/>
            <a:ext cx="1712116" cy="554587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35"/>
          <p:cNvSpPr/>
          <p:nvPr/>
        </p:nvSpPr>
        <p:spPr>
          <a:xfrm>
            <a:off x="8054927" y="1416552"/>
            <a:ext cx="4324895" cy="5489888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35"/>
          <p:cNvSpPr/>
          <p:nvPr/>
        </p:nvSpPr>
        <p:spPr>
          <a:xfrm>
            <a:off x="8871301" y="1756965"/>
            <a:ext cx="4324895" cy="5489888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35"/>
          <p:cNvSpPr/>
          <p:nvPr/>
        </p:nvSpPr>
        <p:spPr>
          <a:xfrm rot="-6264266">
            <a:off x="8525521" y="-2497564"/>
            <a:ext cx="4324969" cy="5489989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260789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58067" y="1742800"/>
            <a:ext cx="7476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0532933" y="426900"/>
            <a:ext cx="1120400" cy="60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75" name="Google Shape;75;p8"/>
          <p:cNvGrpSpPr/>
          <p:nvPr/>
        </p:nvGrpSpPr>
        <p:grpSpPr>
          <a:xfrm>
            <a:off x="-10549" y="-4800"/>
            <a:ext cx="12214800" cy="6867600"/>
            <a:chOff x="-7912" y="-3600"/>
            <a:chExt cx="9161100" cy="5150700"/>
          </a:xfrm>
        </p:grpSpPr>
        <p:grpSp>
          <p:nvGrpSpPr>
            <p:cNvPr id="76" name="Google Shape;76;p8"/>
            <p:cNvGrpSpPr/>
            <p:nvPr/>
          </p:nvGrpSpPr>
          <p:grpSpPr>
            <a:xfrm>
              <a:off x="-7912" y="-3600"/>
              <a:ext cx="9161100" cy="5150700"/>
              <a:chOff x="-7912" y="-3600"/>
              <a:chExt cx="9161100" cy="5150700"/>
            </a:xfrm>
          </p:grpSpPr>
          <p:cxnSp>
            <p:nvCxnSpPr>
              <p:cNvPr id="77" name="Google Shape;77;p8"/>
              <p:cNvCxnSpPr/>
              <p:nvPr/>
            </p:nvCxnSpPr>
            <p:spPr>
              <a:xfrm>
                <a:off x="-7912" y="31625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8"/>
              <p:cNvCxnSpPr/>
              <p:nvPr/>
            </p:nvCxnSpPr>
            <p:spPr>
              <a:xfrm>
                <a:off x="-7912" y="4832600"/>
                <a:ext cx="916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8"/>
              <p:cNvCxnSpPr/>
              <p:nvPr/>
            </p:nvCxnSpPr>
            <p:spPr>
              <a:xfrm>
                <a:off x="4216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>
                <a:off x="8735575" y="-3600"/>
                <a:ext cx="0" cy="51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1" name="Google Shape;81;p8"/>
            <p:cNvCxnSpPr/>
            <p:nvPr/>
          </p:nvCxnSpPr>
          <p:spPr>
            <a:xfrm>
              <a:off x="7899700" y="312900"/>
              <a:ext cx="0" cy="45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80138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title" hasCustomPrompt="1"/>
          </p:nvPr>
        </p:nvSpPr>
        <p:spPr>
          <a:xfrm>
            <a:off x="4322167" y="1962200"/>
            <a:ext cx="6918800" cy="2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4322167" y="4288600"/>
            <a:ext cx="69188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3" name="Google Shape;423;p36"/>
          <p:cNvSpPr/>
          <p:nvPr/>
        </p:nvSpPr>
        <p:spPr>
          <a:xfrm flipH="1">
            <a:off x="1731271" y="5045615"/>
            <a:ext cx="8154723" cy="1853653"/>
          </a:xfrm>
          <a:custGeom>
            <a:avLst/>
            <a:gdLst/>
            <a:ahLst/>
            <a:cxnLst/>
            <a:rect l="l" t="t" r="r" b="b"/>
            <a:pathLst>
              <a:path w="152008" h="34553" extrusionOk="0">
                <a:moveTo>
                  <a:pt x="152008" y="1"/>
                </a:moveTo>
                <a:cubicBezTo>
                  <a:pt x="149662" y="27707"/>
                  <a:pt x="112432" y="23789"/>
                  <a:pt x="91381" y="25242"/>
                </a:cubicBezTo>
                <a:cubicBezTo>
                  <a:pt x="72629" y="26552"/>
                  <a:pt x="64330" y="31136"/>
                  <a:pt x="59556" y="34553"/>
                </a:cubicBezTo>
                <a:lnTo>
                  <a:pt x="1" y="34553"/>
                </a:lnTo>
                <a:cubicBezTo>
                  <a:pt x="44173" y="17384"/>
                  <a:pt x="76760" y="11657"/>
                  <a:pt x="110241" y="17170"/>
                </a:cubicBezTo>
                <a:cubicBezTo>
                  <a:pt x="129827" y="20384"/>
                  <a:pt x="145721" y="16336"/>
                  <a:pt x="151139" y="2477"/>
                </a:cubicBezTo>
                <a:cubicBezTo>
                  <a:pt x="151472" y="1608"/>
                  <a:pt x="151770" y="798"/>
                  <a:pt x="152008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4" name="Google Shape;424;p36"/>
          <p:cNvSpPr/>
          <p:nvPr/>
        </p:nvSpPr>
        <p:spPr>
          <a:xfrm flipH="1">
            <a:off x="-7964" y="2389827"/>
            <a:ext cx="6870851" cy="450948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5" name="Google Shape;425;p36"/>
          <p:cNvSpPr/>
          <p:nvPr/>
        </p:nvSpPr>
        <p:spPr>
          <a:xfrm flipH="1">
            <a:off x="-7897" y="2820979"/>
            <a:ext cx="2197904" cy="4078327"/>
          </a:xfrm>
          <a:custGeom>
            <a:avLst/>
            <a:gdLst/>
            <a:ahLst/>
            <a:cxnLst/>
            <a:rect l="l" t="t" r="r" b="b"/>
            <a:pathLst>
              <a:path w="40970" h="76022" extrusionOk="0">
                <a:moveTo>
                  <a:pt x="40970" y="76022"/>
                </a:moveTo>
                <a:lnTo>
                  <a:pt x="40970" y="2560"/>
                </a:lnTo>
                <a:cubicBezTo>
                  <a:pt x="40970" y="2560"/>
                  <a:pt x="13752" y="0"/>
                  <a:pt x="17193" y="24111"/>
                </a:cubicBezTo>
                <a:cubicBezTo>
                  <a:pt x="20550" y="47685"/>
                  <a:pt x="25956" y="68497"/>
                  <a:pt x="0" y="7602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6" name="Google Shape;426;p36"/>
          <p:cNvSpPr/>
          <p:nvPr/>
        </p:nvSpPr>
        <p:spPr>
          <a:xfrm flipH="1">
            <a:off x="-856992" y="2943367"/>
            <a:ext cx="6870851" cy="4509485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7" name="Google Shape;427;p36"/>
          <p:cNvSpPr/>
          <p:nvPr/>
        </p:nvSpPr>
        <p:spPr>
          <a:xfrm rot="10800000" flipH="1">
            <a:off x="7673059" y="-240976"/>
            <a:ext cx="5383461" cy="3533280"/>
          </a:xfrm>
          <a:custGeom>
            <a:avLst/>
            <a:gdLst/>
            <a:ahLst/>
            <a:cxnLst/>
            <a:rect l="l" t="t" r="r" b="b"/>
            <a:pathLst>
              <a:path w="128076" h="84059" extrusionOk="0">
                <a:moveTo>
                  <a:pt x="128076" y="10597"/>
                </a:moveTo>
                <a:lnTo>
                  <a:pt x="128076" y="84059"/>
                </a:lnTo>
                <a:lnTo>
                  <a:pt x="0" y="84059"/>
                </a:lnTo>
                <a:cubicBezTo>
                  <a:pt x="4775" y="80642"/>
                  <a:pt x="15062" y="75319"/>
                  <a:pt x="33814" y="74010"/>
                </a:cubicBezTo>
                <a:cubicBezTo>
                  <a:pt x="54852" y="72545"/>
                  <a:pt x="91250" y="76760"/>
                  <a:pt x="95655" y="49495"/>
                </a:cubicBezTo>
                <a:cubicBezTo>
                  <a:pt x="99858" y="35827"/>
                  <a:pt x="89380" y="30588"/>
                  <a:pt x="97477" y="16943"/>
                </a:cubicBezTo>
                <a:cubicBezTo>
                  <a:pt x="107561" y="1"/>
                  <a:pt x="128076" y="10597"/>
                  <a:pt x="128076" y="1059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8" name="Google Shape;428;p36"/>
          <p:cNvSpPr/>
          <p:nvPr/>
        </p:nvSpPr>
        <p:spPr>
          <a:xfrm rot="10800000">
            <a:off x="-1022021" y="-233244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3549594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subTitle" idx="1"/>
          </p:nvPr>
        </p:nvSpPr>
        <p:spPr>
          <a:xfrm>
            <a:off x="3439923" y="1699744"/>
            <a:ext cx="5312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title" hasCustomPrompt="1"/>
          </p:nvPr>
        </p:nvSpPr>
        <p:spPr>
          <a:xfrm>
            <a:off x="3439900" y="727133"/>
            <a:ext cx="5312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32" name="Google Shape;432;p37"/>
          <p:cNvSpPr txBox="1">
            <a:spLocks noGrp="1"/>
          </p:cNvSpPr>
          <p:nvPr>
            <p:ph type="subTitle" idx="2"/>
          </p:nvPr>
        </p:nvSpPr>
        <p:spPr>
          <a:xfrm>
            <a:off x="3439923" y="3590912"/>
            <a:ext cx="5312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title" idx="3" hasCustomPrompt="1"/>
          </p:nvPr>
        </p:nvSpPr>
        <p:spPr>
          <a:xfrm>
            <a:off x="3439900" y="2618301"/>
            <a:ext cx="5312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"/>
          </p:nvPr>
        </p:nvSpPr>
        <p:spPr>
          <a:xfrm>
            <a:off x="3439923" y="5482080"/>
            <a:ext cx="5312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5" hasCustomPrompt="1"/>
          </p:nvPr>
        </p:nvSpPr>
        <p:spPr>
          <a:xfrm>
            <a:off x="3439900" y="4509469"/>
            <a:ext cx="5312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36" name="Google Shape;436;p37"/>
          <p:cNvSpPr/>
          <p:nvPr/>
        </p:nvSpPr>
        <p:spPr>
          <a:xfrm rot="5400000">
            <a:off x="-213076" y="3269366"/>
            <a:ext cx="4194443" cy="3820623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7" name="Google Shape;437;p37"/>
          <p:cNvSpPr/>
          <p:nvPr/>
        </p:nvSpPr>
        <p:spPr>
          <a:xfrm rot="5400000">
            <a:off x="-207251" y="3136710"/>
            <a:ext cx="4064344" cy="370199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8" name="Google Shape;438;p37"/>
          <p:cNvSpPr/>
          <p:nvPr/>
        </p:nvSpPr>
        <p:spPr>
          <a:xfrm rot="5400000">
            <a:off x="-121832" y="3870311"/>
            <a:ext cx="3214599" cy="2956772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9" name="Google Shape;439;p37"/>
          <p:cNvSpPr/>
          <p:nvPr/>
        </p:nvSpPr>
        <p:spPr>
          <a:xfrm rot="5400000">
            <a:off x="-544388" y="4311737"/>
            <a:ext cx="3195680" cy="2092876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0" name="Google Shape;440;p37"/>
          <p:cNvSpPr/>
          <p:nvPr/>
        </p:nvSpPr>
        <p:spPr>
          <a:xfrm rot="10800000">
            <a:off x="-8029" y="-25289"/>
            <a:ext cx="2668708" cy="2175689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1" name="Google Shape;441;p37"/>
          <p:cNvSpPr/>
          <p:nvPr/>
        </p:nvSpPr>
        <p:spPr>
          <a:xfrm flipH="1">
            <a:off x="8374963" y="-109986"/>
            <a:ext cx="4171651" cy="3315691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2" name="Google Shape;442;p37"/>
          <p:cNvSpPr/>
          <p:nvPr/>
        </p:nvSpPr>
        <p:spPr>
          <a:xfrm flipH="1">
            <a:off x="8095252" y="-109986"/>
            <a:ext cx="4171651" cy="3315691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37"/>
          <p:cNvSpPr/>
          <p:nvPr/>
        </p:nvSpPr>
        <p:spPr>
          <a:xfrm flipH="1">
            <a:off x="9020936" y="-11851"/>
            <a:ext cx="3220032" cy="2623804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4" name="Google Shape;444;p37"/>
          <p:cNvSpPr/>
          <p:nvPr/>
        </p:nvSpPr>
        <p:spPr>
          <a:xfrm flipH="1">
            <a:off x="9597202" y="-11851"/>
            <a:ext cx="2643767" cy="2101305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5" name="Google Shape;445;p37"/>
          <p:cNvSpPr/>
          <p:nvPr/>
        </p:nvSpPr>
        <p:spPr>
          <a:xfrm rot="10800000">
            <a:off x="9736364" y="5069534"/>
            <a:ext cx="2511632" cy="181371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32731098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771132" y="4318200"/>
            <a:ext cx="27792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38"/>
          <p:cNvSpPr txBox="1">
            <a:spLocks noGrp="1"/>
          </p:cNvSpPr>
          <p:nvPr>
            <p:ph type="subTitle" idx="1"/>
          </p:nvPr>
        </p:nvSpPr>
        <p:spPr>
          <a:xfrm>
            <a:off x="1771132" y="4808100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3" hasCustomPrompt="1"/>
          </p:nvPr>
        </p:nvSpPr>
        <p:spPr>
          <a:xfrm>
            <a:off x="1771133" y="3631533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 idx="4"/>
          </p:nvPr>
        </p:nvSpPr>
        <p:spPr>
          <a:xfrm>
            <a:off x="4947212" y="4318200"/>
            <a:ext cx="27792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5"/>
          </p:nvPr>
        </p:nvSpPr>
        <p:spPr>
          <a:xfrm>
            <a:off x="4947216" y="4808100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3" name="Google Shape;453;p38"/>
          <p:cNvSpPr txBox="1">
            <a:spLocks noGrp="1"/>
          </p:cNvSpPr>
          <p:nvPr>
            <p:ph type="title" idx="6" hasCustomPrompt="1"/>
          </p:nvPr>
        </p:nvSpPr>
        <p:spPr>
          <a:xfrm>
            <a:off x="4947201" y="3631533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4" name="Google Shape;454;p38"/>
          <p:cNvSpPr txBox="1">
            <a:spLocks noGrp="1"/>
          </p:cNvSpPr>
          <p:nvPr>
            <p:ph type="title" idx="7"/>
          </p:nvPr>
        </p:nvSpPr>
        <p:spPr>
          <a:xfrm>
            <a:off x="8123263" y="4318200"/>
            <a:ext cx="27792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subTitle" idx="8"/>
          </p:nvPr>
        </p:nvSpPr>
        <p:spPr>
          <a:xfrm>
            <a:off x="8123268" y="4808100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38"/>
          <p:cNvSpPr txBox="1">
            <a:spLocks noGrp="1"/>
          </p:cNvSpPr>
          <p:nvPr>
            <p:ph type="title" idx="9" hasCustomPrompt="1"/>
          </p:nvPr>
        </p:nvSpPr>
        <p:spPr>
          <a:xfrm>
            <a:off x="8123264" y="3631533"/>
            <a:ext cx="2779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7" name="Google Shape;457;p38"/>
          <p:cNvSpPr/>
          <p:nvPr/>
        </p:nvSpPr>
        <p:spPr>
          <a:xfrm flipH="1">
            <a:off x="-289763" y="4153447"/>
            <a:ext cx="3579731" cy="2918232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8" name="Google Shape;458;p38"/>
          <p:cNvSpPr/>
          <p:nvPr/>
        </p:nvSpPr>
        <p:spPr>
          <a:xfrm flipH="1">
            <a:off x="-77599" y="4206480"/>
            <a:ext cx="3579731" cy="2918232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38"/>
          <p:cNvSpPr/>
          <p:nvPr/>
        </p:nvSpPr>
        <p:spPr>
          <a:xfrm flipH="1">
            <a:off x="-56269" y="4928697"/>
            <a:ext cx="2431759" cy="1982393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38"/>
          <p:cNvSpPr/>
          <p:nvPr/>
        </p:nvSpPr>
        <p:spPr>
          <a:xfrm flipH="1">
            <a:off x="-56279" y="5311735"/>
            <a:ext cx="1995660" cy="1586900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38"/>
          <p:cNvSpPr/>
          <p:nvPr/>
        </p:nvSpPr>
        <p:spPr>
          <a:xfrm>
            <a:off x="-24646" y="-25233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2" name="Google Shape;462;p38"/>
          <p:cNvSpPr/>
          <p:nvPr/>
        </p:nvSpPr>
        <p:spPr>
          <a:xfrm flipH="1">
            <a:off x="8323058" y="-228433"/>
            <a:ext cx="3929663" cy="28377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3" name="Google Shape;463;p38"/>
          <p:cNvSpPr/>
          <p:nvPr/>
        </p:nvSpPr>
        <p:spPr>
          <a:xfrm flipH="1">
            <a:off x="8743205" y="-147931"/>
            <a:ext cx="3929663" cy="28377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4" name="Google Shape;464;p38"/>
          <p:cNvSpPr/>
          <p:nvPr/>
        </p:nvSpPr>
        <p:spPr>
          <a:xfrm flipH="1">
            <a:off x="9081445" y="-23194"/>
            <a:ext cx="3148561" cy="22736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5" name="Google Shape;465;p38"/>
          <p:cNvSpPr/>
          <p:nvPr/>
        </p:nvSpPr>
        <p:spPr>
          <a:xfrm flipH="1">
            <a:off x="9315171" y="-23195"/>
            <a:ext cx="2914835" cy="95339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6" name="Google Shape;466;p38"/>
          <p:cNvSpPr/>
          <p:nvPr/>
        </p:nvSpPr>
        <p:spPr>
          <a:xfrm>
            <a:off x="8413351" y="4958979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27476626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>
            <a:spLocks noGrp="1"/>
          </p:cNvSpPr>
          <p:nvPr>
            <p:ph type="subTitle" idx="1"/>
          </p:nvPr>
        </p:nvSpPr>
        <p:spPr>
          <a:xfrm>
            <a:off x="1970097" y="2387441"/>
            <a:ext cx="3636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39"/>
          <p:cNvSpPr txBox="1">
            <a:spLocks noGrp="1"/>
          </p:cNvSpPr>
          <p:nvPr>
            <p:ph type="title" hasCustomPrompt="1"/>
          </p:nvPr>
        </p:nvSpPr>
        <p:spPr>
          <a:xfrm>
            <a:off x="1970081" y="1580200"/>
            <a:ext cx="3636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0" name="Google Shape;470;p39"/>
          <p:cNvSpPr txBox="1">
            <a:spLocks noGrp="1"/>
          </p:cNvSpPr>
          <p:nvPr>
            <p:ph type="subTitle" idx="2"/>
          </p:nvPr>
        </p:nvSpPr>
        <p:spPr>
          <a:xfrm>
            <a:off x="6932216" y="2387441"/>
            <a:ext cx="3636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title" idx="3" hasCustomPrompt="1"/>
          </p:nvPr>
        </p:nvSpPr>
        <p:spPr>
          <a:xfrm>
            <a:off x="6932200" y="1580200"/>
            <a:ext cx="3636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2" name="Google Shape;472;p39"/>
          <p:cNvSpPr txBox="1">
            <a:spLocks noGrp="1"/>
          </p:cNvSpPr>
          <p:nvPr>
            <p:ph type="subTitle" idx="4"/>
          </p:nvPr>
        </p:nvSpPr>
        <p:spPr>
          <a:xfrm>
            <a:off x="1970097" y="4712701"/>
            <a:ext cx="3636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39"/>
          <p:cNvSpPr txBox="1">
            <a:spLocks noGrp="1"/>
          </p:cNvSpPr>
          <p:nvPr>
            <p:ph type="title" idx="5" hasCustomPrompt="1"/>
          </p:nvPr>
        </p:nvSpPr>
        <p:spPr>
          <a:xfrm>
            <a:off x="1970081" y="3905460"/>
            <a:ext cx="3636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4" name="Google Shape;474;p39"/>
          <p:cNvSpPr txBox="1">
            <a:spLocks noGrp="1"/>
          </p:cNvSpPr>
          <p:nvPr>
            <p:ph type="subTitle" idx="6"/>
          </p:nvPr>
        </p:nvSpPr>
        <p:spPr>
          <a:xfrm>
            <a:off x="6932216" y="4712700"/>
            <a:ext cx="3636000" cy="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title" idx="7" hasCustomPrompt="1"/>
          </p:nvPr>
        </p:nvSpPr>
        <p:spPr>
          <a:xfrm>
            <a:off x="6932200" y="3905460"/>
            <a:ext cx="3636000" cy="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6" name="Google Shape;476;p39"/>
          <p:cNvSpPr/>
          <p:nvPr/>
        </p:nvSpPr>
        <p:spPr>
          <a:xfrm rot="-5400000">
            <a:off x="-255477" y="3959236"/>
            <a:ext cx="3182380" cy="2770528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477" name="Google Shape;477;p39"/>
          <p:cNvSpPr/>
          <p:nvPr/>
        </p:nvSpPr>
        <p:spPr>
          <a:xfrm rot="-5400000">
            <a:off x="-527829" y="4643996"/>
            <a:ext cx="2769972" cy="1813416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8" name="Google Shape;478;p39"/>
          <p:cNvSpPr/>
          <p:nvPr/>
        </p:nvSpPr>
        <p:spPr>
          <a:xfrm rot="-5400000">
            <a:off x="-810965" y="4008154"/>
            <a:ext cx="3775313" cy="2471581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9" name="Google Shape;479;p39"/>
          <p:cNvSpPr/>
          <p:nvPr/>
        </p:nvSpPr>
        <p:spPr>
          <a:xfrm rot="5400000" flipH="1">
            <a:off x="9331442" y="3959236"/>
            <a:ext cx="3182380" cy="2770528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480" name="Google Shape;480;p39"/>
          <p:cNvSpPr/>
          <p:nvPr/>
        </p:nvSpPr>
        <p:spPr>
          <a:xfrm rot="5400000" flipH="1">
            <a:off x="10016202" y="4643996"/>
            <a:ext cx="2769972" cy="1813416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1" name="Google Shape;481;p39"/>
          <p:cNvSpPr/>
          <p:nvPr/>
        </p:nvSpPr>
        <p:spPr>
          <a:xfrm rot="5400000" flipH="1">
            <a:off x="9293997" y="4008154"/>
            <a:ext cx="3775313" cy="2471581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2" name="Google Shape;482;p39"/>
          <p:cNvSpPr/>
          <p:nvPr/>
        </p:nvSpPr>
        <p:spPr>
          <a:xfrm>
            <a:off x="-155207" y="-31364"/>
            <a:ext cx="3182380" cy="2770528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483" name="Google Shape;483;p39"/>
          <p:cNvSpPr/>
          <p:nvPr/>
        </p:nvSpPr>
        <p:spPr>
          <a:xfrm>
            <a:off x="-155207" y="-31364"/>
            <a:ext cx="2769972" cy="1813416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4" name="Google Shape;484;p39"/>
          <p:cNvSpPr/>
          <p:nvPr/>
        </p:nvSpPr>
        <p:spPr>
          <a:xfrm>
            <a:off x="-351116" y="-140911"/>
            <a:ext cx="3775313" cy="2471581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5" name="Google Shape;485;p39"/>
          <p:cNvSpPr/>
          <p:nvPr/>
        </p:nvSpPr>
        <p:spPr>
          <a:xfrm flipH="1">
            <a:off x="9164839" y="-31364"/>
            <a:ext cx="3182380" cy="2770528"/>
          </a:xfrm>
          <a:custGeom>
            <a:avLst/>
            <a:gdLst/>
            <a:ahLst/>
            <a:cxnLst/>
            <a:rect l="l" t="t" r="r" b="b"/>
            <a:pathLst>
              <a:path w="68724" h="59830" extrusionOk="0">
                <a:moveTo>
                  <a:pt x="68723" y="1"/>
                </a:moveTo>
                <a:lnTo>
                  <a:pt x="63330" y="608"/>
                </a:lnTo>
                <a:cubicBezTo>
                  <a:pt x="63330" y="608"/>
                  <a:pt x="35195" y="727"/>
                  <a:pt x="31052" y="33266"/>
                </a:cubicBezTo>
                <a:cubicBezTo>
                  <a:pt x="27670" y="59829"/>
                  <a:pt x="2822" y="58579"/>
                  <a:pt x="2822" y="58579"/>
                </a:cubicBezTo>
                <a:lnTo>
                  <a:pt x="0" y="58579"/>
                </a:lnTo>
                <a:lnTo>
                  <a:pt x="0" y="38839"/>
                </a:lnTo>
                <a:cubicBezTo>
                  <a:pt x="18800" y="39160"/>
                  <a:pt x="27170" y="23503"/>
                  <a:pt x="31064" y="17110"/>
                </a:cubicBezTo>
                <a:cubicBezTo>
                  <a:pt x="35100" y="10502"/>
                  <a:pt x="40243" y="7609"/>
                  <a:pt x="43363" y="5739"/>
                </a:cubicBezTo>
                <a:cubicBezTo>
                  <a:pt x="47637" y="3168"/>
                  <a:pt x="55114" y="1084"/>
                  <a:pt x="59817" y="1"/>
                </a:cubicBezTo>
                <a:lnTo>
                  <a:pt x="6872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vv</a:t>
            </a:r>
            <a:endParaRPr sz="1867"/>
          </a:p>
        </p:txBody>
      </p:sp>
      <p:sp>
        <p:nvSpPr>
          <p:cNvPr id="486" name="Google Shape;486;p39"/>
          <p:cNvSpPr/>
          <p:nvPr/>
        </p:nvSpPr>
        <p:spPr>
          <a:xfrm flipH="1">
            <a:off x="9577247" y="-31364"/>
            <a:ext cx="2769972" cy="1813416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7" name="Google Shape;487;p39"/>
          <p:cNvSpPr/>
          <p:nvPr/>
        </p:nvSpPr>
        <p:spPr>
          <a:xfrm flipH="1">
            <a:off x="8767817" y="-140911"/>
            <a:ext cx="3775313" cy="2471581"/>
          </a:xfrm>
          <a:custGeom>
            <a:avLst/>
            <a:gdLst/>
            <a:ahLst/>
            <a:cxnLst/>
            <a:rect l="l" t="t" r="r" b="b"/>
            <a:pathLst>
              <a:path w="59818" h="39161" extrusionOk="0">
                <a:moveTo>
                  <a:pt x="59817" y="1"/>
                </a:moveTo>
                <a:cubicBezTo>
                  <a:pt x="55114" y="1096"/>
                  <a:pt x="47625" y="3168"/>
                  <a:pt x="43363" y="5739"/>
                </a:cubicBezTo>
                <a:cubicBezTo>
                  <a:pt x="40267" y="7609"/>
                  <a:pt x="35100" y="10502"/>
                  <a:pt x="31064" y="17110"/>
                </a:cubicBezTo>
                <a:cubicBezTo>
                  <a:pt x="27170" y="23503"/>
                  <a:pt x="18800" y="39160"/>
                  <a:pt x="0" y="38839"/>
                </a:cubicBezTo>
                <a:lnTo>
                  <a:pt x="0" y="1"/>
                </a:lnTo>
                <a:lnTo>
                  <a:pt x="59817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83287140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40"/>
          <p:cNvSpPr txBox="1">
            <a:spLocks noGrp="1"/>
          </p:cNvSpPr>
          <p:nvPr>
            <p:ph type="title" idx="2"/>
          </p:nvPr>
        </p:nvSpPr>
        <p:spPr>
          <a:xfrm>
            <a:off x="2403984" y="3882267"/>
            <a:ext cx="31856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1" name="Google Shape;491;p40"/>
          <p:cNvSpPr txBox="1">
            <a:spLocks noGrp="1"/>
          </p:cNvSpPr>
          <p:nvPr>
            <p:ph type="subTitle" idx="1"/>
          </p:nvPr>
        </p:nvSpPr>
        <p:spPr>
          <a:xfrm>
            <a:off x="2403984" y="4372167"/>
            <a:ext cx="31856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2" name="Google Shape;492;p40"/>
          <p:cNvSpPr txBox="1">
            <a:spLocks noGrp="1"/>
          </p:cNvSpPr>
          <p:nvPr>
            <p:ph type="title" idx="3" hasCustomPrompt="1"/>
          </p:nvPr>
        </p:nvSpPr>
        <p:spPr>
          <a:xfrm>
            <a:off x="3314851" y="2769233"/>
            <a:ext cx="140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3" name="Google Shape;493;p40"/>
          <p:cNvSpPr txBox="1">
            <a:spLocks noGrp="1"/>
          </p:cNvSpPr>
          <p:nvPr>
            <p:ph type="title" idx="4"/>
          </p:nvPr>
        </p:nvSpPr>
        <p:spPr>
          <a:xfrm>
            <a:off x="6602333" y="3882267"/>
            <a:ext cx="31856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Google Shape;494;p40"/>
          <p:cNvSpPr txBox="1">
            <a:spLocks noGrp="1"/>
          </p:cNvSpPr>
          <p:nvPr>
            <p:ph type="subTitle" idx="5"/>
          </p:nvPr>
        </p:nvSpPr>
        <p:spPr>
          <a:xfrm>
            <a:off x="6602343" y="4372167"/>
            <a:ext cx="31856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40"/>
          <p:cNvSpPr txBox="1">
            <a:spLocks noGrp="1"/>
          </p:cNvSpPr>
          <p:nvPr>
            <p:ph type="title" idx="6" hasCustomPrompt="1"/>
          </p:nvPr>
        </p:nvSpPr>
        <p:spPr>
          <a:xfrm>
            <a:off x="7495400" y="2769233"/>
            <a:ext cx="140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6" name="Google Shape;496;p40"/>
          <p:cNvSpPr/>
          <p:nvPr/>
        </p:nvSpPr>
        <p:spPr>
          <a:xfrm>
            <a:off x="-75005" y="-23194"/>
            <a:ext cx="3148561" cy="22736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7" name="Google Shape;497;p40"/>
          <p:cNvSpPr/>
          <p:nvPr/>
        </p:nvSpPr>
        <p:spPr>
          <a:xfrm>
            <a:off x="-75006" y="-23195"/>
            <a:ext cx="2914835" cy="95339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40"/>
          <p:cNvSpPr/>
          <p:nvPr/>
        </p:nvSpPr>
        <p:spPr>
          <a:xfrm rot="10800000">
            <a:off x="9126696" y="4584339"/>
            <a:ext cx="3148561" cy="22736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40"/>
          <p:cNvSpPr/>
          <p:nvPr/>
        </p:nvSpPr>
        <p:spPr>
          <a:xfrm rot="10800000">
            <a:off x="9360420" y="5904594"/>
            <a:ext cx="2914835" cy="95339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40"/>
          <p:cNvSpPr/>
          <p:nvPr/>
        </p:nvSpPr>
        <p:spPr>
          <a:xfrm rot="10800000">
            <a:off x="9472462" y="4930106"/>
            <a:ext cx="3148561" cy="22736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40"/>
          <p:cNvSpPr/>
          <p:nvPr/>
        </p:nvSpPr>
        <p:spPr>
          <a:xfrm>
            <a:off x="-308738" y="-383994"/>
            <a:ext cx="3148561" cy="2273652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1125048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>
            <a:spLocks noGrp="1"/>
          </p:cNvSpPr>
          <p:nvPr>
            <p:ph type="title"/>
          </p:nvPr>
        </p:nvSpPr>
        <p:spPr>
          <a:xfrm>
            <a:off x="1197433" y="2262617"/>
            <a:ext cx="43132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41"/>
          <p:cNvSpPr txBox="1">
            <a:spLocks noGrp="1"/>
          </p:cNvSpPr>
          <p:nvPr>
            <p:ph type="subTitle" idx="1"/>
          </p:nvPr>
        </p:nvSpPr>
        <p:spPr>
          <a:xfrm>
            <a:off x="1773913" y="3099784"/>
            <a:ext cx="3736800" cy="1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 rot="5400000" flipH="1">
            <a:off x="1147061" y="-1671641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6" name="Google Shape;506;p41"/>
          <p:cNvSpPr/>
          <p:nvPr/>
        </p:nvSpPr>
        <p:spPr>
          <a:xfrm rot="5400000" flipH="1">
            <a:off x="234579" y="-7384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7" name="Google Shape;507;p41"/>
          <p:cNvSpPr/>
          <p:nvPr/>
        </p:nvSpPr>
        <p:spPr>
          <a:xfrm rot="5400000" flipH="1">
            <a:off x="1791" y="-1296682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8" name="Google Shape;508;p41"/>
          <p:cNvSpPr/>
          <p:nvPr/>
        </p:nvSpPr>
        <p:spPr>
          <a:xfrm rot="-5400000" flipH="1">
            <a:off x="9798940" y="4619350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9" name="Google Shape;509;p41"/>
          <p:cNvSpPr/>
          <p:nvPr/>
        </p:nvSpPr>
        <p:spPr>
          <a:xfrm rot="-5400000" flipH="1">
            <a:off x="8924746" y="3724418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0" name="Google Shape;510;p41"/>
          <p:cNvSpPr/>
          <p:nvPr/>
        </p:nvSpPr>
        <p:spPr>
          <a:xfrm rot="-5400000" flipH="1">
            <a:off x="9157534" y="4282681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1" name="Google Shape;511;p41"/>
          <p:cNvSpPr/>
          <p:nvPr/>
        </p:nvSpPr>
        <p:spPr>
          <a:xfrm rot="10800000" flipH="1">
            <a:off x="10435367" y="-993219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2" name="Google Shape;512;p41"/>
          <p:cNvSpPr/>
          <p:nvPr/>
        </p:nvSpPr>
        <p:spPr>
          <a:xfrm flipH="1">
            <a:off x="-1320667" y="3724414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3209456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>
            <a:spLocks noGrp="1"/>
          </p:cNvSpPr>
          <p:nvPr>
            <p:ph type="title"/>
          </p:nvPr>
        </p:nvSpPr>
        <p:spPr>
          <a:xfrm>
            <a:off x="950967" y="1820097"/>
            <a:ext cx="4970400" cy="19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5" name="Google Shape;515;p42"/>
          <p:cNvSpPr txBox="1">
            <a:spLocks noGrp="1"/>
          </p:cNvSpPr>
          <p:nvPr>
            <p:ph type="subTitle" idx="1"/>
          </p:nvPr>
        </p:nvSpPr>
        <p:spPr>
          <a:xfrm>
            <a:off x="951083" y="3796717"/>
            <a:ext cx="4970400" cy="1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 rot="5400000" flipH="1">
            <a:off x="-236022" y="-285528"/>
            <a:ext cx="4194443" cy="3820623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7" name="Google Shape;517;p42"/>
          <p:cNvSpPr/>
          <p:nvPr/>
        </p:nvSpPr>
        <p:spPr>
          <a:xfrm rot="5400000" flipH="1">
            <a:off x="-230196" y="-34241"/>
            <a:ext cx="4064344" cy="370199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8" name="Google Shape;518;p42"/>
          <p:cNvSpPr/>
          <p:nvPr/>
        </p:nvSpPr>
        <p:spPr>
          <a:xfrm rot="5400000" flipH="1">
            <a:off x="-161900" y="28747"/>
            <a:ext cx="3214599" cy="2956772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9" name="Google Shape;519;p42"/>
          <p:cNvSpPr/>
          <p:nvPr/>
        </p:nvSpPr>
        <p:spPr>
          <a:xfrm rot="5400000" flipH="1">
            <a:off x="-584456" y="451219"/>
            <a:ext cx="3195680" cy="2092876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0" name="Google Shape;520;p42"/>
          <p:cNvSpPr/>
          <p:nvPr/>
        </p:nvSpPr>
        <p:spPr>
          <a:xfrm rot="-5400000" flipH="1">
            <a:off x="8627753" y="3293749"/>
            <a:ext cx="4038952" cy="3292593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07432227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rot="-5400000">
            <a:off x="8552709" y="-217428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3" name="Google Shape;523;p43"/>
          <p:cNvSpPr/>
          <p:nvPr/>
        </p:nvSpPr>
        <p:spPr>
          <a:xfrm>
            <a:off x="9330406" y="4562845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3876567" y="1457417"/>
            <a:ext cx="7364400" cy="2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subTitle" idx="1"/>
          </p:nvPr>
        </p:nvSpPr>
        <p:spPr>
          <a:xfrm>
            <a:off x="3876567" y="3753775"/>
            <a:ext cx="73644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 flipH="1">
            <a:off x="-382356" y="1954333"/>
            <a:ext cx="1521383" cy="4928228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7" name="Google Shape;527;p43"/>
          <p:cNvSpPr/>
          <p:nvPr/>
        </p:nvSpPr>
        <p:spPr>
          <a:xfrm flipH="1">
            <a:off x="-355357" y="2004087"/>
            <a:ext cx="3843092" cy="487847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8" name="Google Shape;528;p43"/>
          <p:cNvSpPr/>
          <p:nvPr/>
        </p:nvSpPr>
        <p:spPr>
          <a:xfrm flipH="1">
            <a:off x="-1080810" y="2306588"/>
            <a:ext cx="3843092" cy="487847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9" name="Google Shape;529;p43"/>
          <p:cNvSpPr/>
          <p:nvPr/>
        </p:nvSpPr>
        <p:spPr>
          <a:xfrm rot="5400000" flipH="1">
            <a:off x="1480989" y="-3635443"/>
            <a:ext cx="1521383" cy="4928228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0" name="Google Shape;530;p43"/>
          <p:cNvSpPr/>
          <p:nvPr/>
        </p:nvSpPr>
        <p:spPr>
          <a:xfrm rot="5400000" flipH="1">
            <a:off x="295255" y="-2422714"/>
            <a:ext cx="3843092" cy="487847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1" name="Google Shape;531;p43"/>
          <p:cNvSpPr/>
          <p:nvPr/>
        </p:nvSpPr>
        <p:spPr>
          <a:xfrm rot="5400000" flipH="1">
            <a:off x="-7245" y="-3148167"/>
            <a:ext cx="3843092" cy="4878475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69376265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/>
          <p:nvPr/>
        </p:nvSpPr>
        <p:spPr>
          <a:xfrm rot="10800000">
            <a:off x="9592022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4" name="Google Shape;534;p44"/>
          <p:cNvSpPr/>
          <p:nvPr/>
        </p:nvSpPr>
        <p:spPr>
          <a:xfrm rot="-5400000" flipH="1">
            <a:off x="-354842" y="182193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4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6" name="Google Shape;536;p44"/>
          <p:cNvSpPr txBox="1">
            <a:spLocks noGrp="1"/>
          </p:cNvSpPr>
          <p:nvPr>
            <p:ph type="body" idx="1"/>
          </p:nvPr>
        </p:nvSpPr>
        <p:spPr>
          <a:xfrm>
            <a:off x="5410567" y="2080733"/>
            <a:ext cx="5830400" cy="3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7" name="Google Shape;537;p44"/>
          <p:cNvSpPr/>
          <p:nvPr/>
        </p:nvSpPr>
        <p:spPr>
          <a:xfrm rot="-5400000">
            <a:off x="10295489" y="-1206761"/>
            <a:ext cx="945664" cy="306329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8" name="Google Shape;538;p44"/>
          <p:cNvSpPr/>
          <p:nvPr/>
        </p:nvSpPr>
        <p:spPr>
          <a:xfrm rot="-5400000">
            <a:off x="9589389" y="-452963"/>
            <a:ext cx="2388796" cy="303237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9" name="Google Shape;539;p44"/>
          <p:cNvSpPr/>
          <p:nvPr/>
        </p:nvSpPr>
        <p:spPr>
          <a:xfrm rot="-5400000">
            <a:off x="9777415" y="-903887"/>
            <a:ext cx="2388796" cy="303237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0" name="Google Shape;540;p44"/>
          <p:cNvSpPr/>
          <p:nvPr/>
        </p:nvSpPr>
        <p:spPr>
          <a:xfrm rot="5400000">
            <a:off x="952417" y="4969553"/>
            <a:ext cx="945664" cy="3063297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1" name="Google Shape;541;p44"/>
          <p:cNvSpPr/>
          <p:nvPr/>
        </p:nvSpPr>
        <p:spPr>
          <a:xfrm rot="5400000">
            <a:off x="215389" y="4246680"/>
            <a:ext cx="2388796" cy="303237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2" name="Google Shape;542;p44"/>
          <p:cNvSpPr/>
          <p:nvPr/>
        </p:nvSpPr>
        <p:spPr>
          <a:xfrm rot="5400000">
            <a:off x="27362" y="4697604"/>
            <a:ext cx="2388796" cy="303237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8584546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>
            <a:spLocks noGrp="1"/>
          </p:cNvSpPr>
          <p:nvPr>
            <p:ph type="title"/>
          </p:nvPr>
        </p:nvSpPr>
        <p:spPr>
          <a:xfrm>
            <a:off x="5116333" y="2316517"/>
            <a:ext cx="55100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subTitle" idx="1"/>
          </p:nvPr>
        </p:nvSpPr>
        <p:spPr>
          <a:xfrm>
            <a:off x="5116425" y="3527484"/>
            <a:ext cx="55100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45"/>
          <p:cNvSpPr/>
          <p:nvPr/>
        </p:nvSpPr>
        <p:spPr>
          <a:xfrm rot="10800000">
            <a:off x="10348867" y="5646329"/>
            <a:ext cx="2035733" cy="1350529"/>
          </a:xfrm>
          <a:custGeom>
            <a:avLst/>
            <a:gdLst/>
            <a:ahLst/>
            <a:cxnLst/>
            <a:rect l="l" t="t" r="r" b="b"/>
            <a:pathLst>
              <a:path w="96465" h="63996" extrusionOk="0">
                <a:moveTo>
                  <a:pt x="96464" y="0"/>
                </a:moveTo>
                <a:cubicBezTo>
                  <a:pt x="95691" y="6120"/>
                  <a:pt x="92690" y="11942"/>
                  <a:pt x="88118" y="16085"/>
                </a:cubicBezTo>
                <a:cubicBezTo>
                  <a:pt x="83558" y="20241"/>
                  <a:pt x="77498" y="22705"/>
                  <a:pt x="71330" y="22908"/>
                </a:cubicBezTo>
                <a:cubicBezTo>
                  <a:pt x="66616" y="23062"/>
                  <a:pt x="61603" y="21991"/>
                  <a:pt x="57341" y="24027"/>
                </a:cubicBezTo>
                <a:cubicBezTo>
                  <a:pt x="54364" y="25456"/>
                  <a:pt x="52173" y="28242"/>
                  <a:pt x="49125" y="29456"/>
                </a:cubicBezTo>
                <a:cubicBezTo>
                  <a:pt x="44518" y="31301"/>
                  <a:pt x="39076" y="29170"/>
                  <a:pt x="34409" y="30849"/>
                </a:cubicBezTo>
                <a:cubicBezTo>
                  <a:pt x="29623" y="32587"/>
                  <a:pt x="27051" y="37743"/>
                  <a:pt x="25670" y="42636"/>
                </a:cubicBezTo>
                <a:cubicBezTo>
                  <a:pt x="24289" y="47542"/>
                  <a:pt x="23479" y="52804"/>
                  <a:pt x="20360" y="56828"/>
                </a:cubicBezTo>
                <a:cubicBezTo>
                  <a:pt x="15681" y="62805"/>
                  <a:pt x="5977" y="63996"/>
                  <a:pt x="0" y="59329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7" name="Google Shape;547;p45"/>
          <p:cNvSpPr/>
          <p:nvPr/>
        </p:nvSpPr>
        <p:spPr>
          <a:xfrm rot="-407">
            <a:off x="-799009" y="-396314"/>
            <a:ext cx="3204696" cy="2084457"/>
          </a:xfrm>
          <a:custGeom>
            <a:avLst/>
            <a:gdLst/>
            <a:ahLst/>
            <a:cxnLst/>
            <a:rect l="l" t="t" r="r" b="b"/>
            <a:pathLst>
              <a:path w="113884" h="74057" extrusionOk="0">
                <a:moveTo>
                  <a:pt x="774" y="70568"/>
                </a:moveTo>
                <a:cubicBezTo>
                  <a:pt x="9585" y="74057"/>
                  <a:pt x="20729" y="69866"/>
                  <a:pt x="25039" y="61424"/>
                </a:cubicBezTo>
                <a:cubicBezTo>
                  <a:pt x="27289" y="57031"/>
                  <a:pt x="27766" y="51994"/>
                  <a:pt x="29052" y="47244"/>
                </a:cubicBezTo>
                <a:cubicBezTo>
                  <a:pt x="30326" y="42481"/>
                  <a:pt x="32826" y="37564"/>
                  <a:pt x="37362" y="35647"/>
                </a:cubicBezTo>
                <a:cubicBezTo>
                  <a:pt x="40994" y="34099"/>
                  <a:pt x="45196" y="34802"/>
                  <a:pt x="49030" y="33909"/>
                </a:cubicBezTo>
                <a:cubicBezTo>
                  <a:pt x="56281" y="32194"/>
                  <a:pt x="61151" y="25170"/>
                  <a:pt x="68128" y="22574"/>
                </a:cubicBezTo>
                <a:cubicBezTo>
                  <a:pt x="73414" y="20633"/>
                  <a:pt x="79272" y="21419"/>
                  <a:pt x="84797" y="22562"/>
                </a:cubicBezTo>
                <a:cubicBezTo>
                  <a:pt x="90309" y="23693"/>
                  <a:pt x="95917" y="25146"/>
                  <a:pt x="101501" y="24384"/>
                </a:cubicBezTo>
                <a:cubicBezTo>
                  <a:pt x="107073" y="23622"/>
                  <a:pt x="112729" y="20002"/>
                  <a:pt x="113884" y="14502"/>
                </a:cubicBezTo>
                <a:lnTo>
                  <a:pt x="113884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8" name="Google Shape;548;p45"/>
          <p:cNvSpPr/>
          <p:nvPr/>
        </p:nvSpPr>
        <p:spPr>
          <a:xfrm rot="-5400000">
            <a:off x="9480621" y="-1621632"/>
            <a:ext cx="1351025" cy="4376195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9" name="Google Shape;549;p45"/>
          <p:cNvSpPr/>
          <p:nvPr/>
        </p:nvSpPr>
        <p:spPr>
          <a:xfrm rot="-5400000">
            <a:off x="8471845" y="-544769"/>
            <a:ext cx="3412763" cy="433201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0" name="Google Shape;550;p45"/>
          <p:cNvSpPr/>
          <p:nvPr/>
        </p:nvSpPr>
        <p:spPr>
          <a:xfrm rot="-5400000">
            <a:off x="8740468" y="-1188968"/>
            <a:ext cx="3412763" cy="433201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1" name="Google Shape;551;p45"/>
          <p:cNvSpPr/>
          <p:nvPr/>
        </p:nvSpPr>
        <p:spPr>
          <a:xfrm rot="5400000">
            <a:off x="954780" y="4247331"/>
            <a:ext cx="1351025" cy="4376195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2" name="Google Shape;552;p45"/>
          <p:cNvSpPr/>
          <p:nvPr/>
        </p:nvSpPr>
        <p:spPr>
          <a:xfrm rot="5400000">
            <a:off x="-98183" y="3214648"/>
            <a:ext cx="3412763" cy="433201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3" name="Google Shape;553;p45"/>
          <p:cNvSpPr/>
          <p:nvPr/>
        </p:nvSpPr>
        <p:spPr>
          <a:xfrm rot="5400000">
            <a:off x="-366804" y="3858847"/>
            <a:ext cx="3412763" cy="4332013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505762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562435" y="416800"/>
            <a:ext cx="1816772" cy="6441200"/>
            <a:chOff x="428626" y="316250"/>
            <a:chExt cx="1424100" cy="4830900"/>
          </a:xfrm>
        </p:grpSpPr>
        <p:sp>
          <p:nvSpPr>
            <p:cNvPr id="84" name="Google Shape;84;p9"/>
            <p:cNvSpPr/>
            <p:nvPr/>
          </p:nvSpPr>
          <p:spPr>
            <a:xfrm>
              <a:off x="428626" y="319650"/>
              <a:ext cx="1424100" cy="45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Jost"/>
                <a:ea typeface="Jost"/>
                <a:cs typeface="Jost"/>
                <a:sym typeface="Jost"/>
              </a:endParaRPr>
            </a:p>
          </p:txBody>
        </p:sp>
        <p:cxnSp>
          <p:nvCxnSpPr>
            <p:cNvPr id="85" name="Google Shape;85;p9"/>
            <p:cNvCxnSpPr/>
            <p:nvPr/>
          </p:nvCxnSpPr>
          <p:spPr>
            <a:xfrm>
              <a:off x="1852700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3817600" y="20288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3817600" y="38194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-10549" y="421667"/>
            <a:ext cx="12214800" cy="6441200"/>
            <a:chOff x="-7912" y="316250"/>
            <a:chExt cx="9161100" cy="4830900"/>
          </a:xfrm>
        </p:grpSpPr>
        <p:cxnSp>
          <p:nvCxnSpPr>
            <p:cNvPr id="89" name="Google Shape;89;p9"/>
            <p:cNvCxnSpPr/>
            <p:nvPr/>
          </p:nvCxnSpPr>
          <p:spPr>
            <a:xfrm>
              <a:off x="-7912" y="31625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9"/>
            <p:cNvCxnSpPr/>
            <p:nvPr/>
          </p:nvCxnSpPr>
          <p:spPr>
            <a:xfrm>
              <a:off x="-7912" y="4832600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9"/>
            <p:cNvCxnSpPr/>
            <p:nvPr/>
          </p:nvCxnSpPr>
          <p:spPr>
            <a:xfrm>
              <a:off x="4216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9"/>
            <p:cNvCxnSpPr/>
            <p:nvPr/>
          </p:nvCxnSpPr>
          <p:spPr>
            <a:xfrm>
              <a:off x="8735575" y="316250"/>
              <a:ext cx="0" cy="483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61546734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/>
          <p:nvPr/>
        </p:nvSpPr>
        <p:spPr>
          <a:xfrm rot="10800000" flipH="1">
            <a:off x="8475306" y="-95633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6" name="Google Shape;556;p46"/>
          <p:cNvSpPr/>
          <p:nvPr/>
        </p:nvSpPr>
        <p:spPr>
          <a:xfrm rot="10800000" flipH="1">
            <a:off x="-62657" y="4769995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7" name="Google Shape;557;p46"/>
          <p:cNvSpPr txBox="1">
            <a:spLocks noGrp="1"/>
          </p:cNvSpPr>
          <p:nvPr>
            <p:ph type="title"/>
          </p:nvPr>
        </p:nvSpPr>
        <p:spPr>
          <a:xfrm>
            <a:off x="6104900" y="2262617"/>
            <a:ext cx="43132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8" name="Google Shape;558;p46"/>
          <p:cNvSpPr txBox="1">
            <a:spLocks noGrp="1"/>
          </p:cNvSpPr>
          <p:nvPr>
            <p:ph type="subTitle" idx="1"/>
          </p:nvPr>
        </p:nvSpPr>
        <p:spPr>
          <a:xfrm>
            <a:off x="6104900" y="3099784"/>
            <a:ext cx="3736800" cy="1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9" name="Google Shape;559;p46"/>
          <p:cNvSpPr/>
          <p:nvPr/>
        </p:nvSpPr>
        <p:spPr>
          <a:xfrm rot="5400000" flipH="1">
            <a:off x="1147061" y="-1589123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0" name="Google Shape;560;p46"/>
          <p:cNvSpPr/>
          <p:nvPr/>
        </p:nvSpPr>
        <p:spPr>
          <a:xfrm rot="5400000" flipH="1">
            <a:off x="234579" y="-655903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1" name="Google Shape;561;p46"/>
          <p:cNvSpPr/>
          <p:nvPr/>
        </p:nvSpPr>
        <p:spPr>
          <a:xfrm rot="5400000" flipH="1">
            <a:off x="1791" y="-1214165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2" name="Google Shape;562;p46"/>
          <p:cNvSpPr/>
          <p:nvPr/>
        </p:nvSpPr>
        <p:spPr>
          <a:xfrm rot="-5400000" flipH="1">
            <a:off x="9904173" y="4654617"/>
            <a:ext cx="1170784" cy="3792532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3" name="Google Shape;563;p46"/>
          <p:cNvSpPr/>
          <p:nvPr/>
        </p:nvSpPr>
        <p:spPr>
          <a:xfrm rot="-5400000" flipH="1">
            <a:off x="9029979" y="3759685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4" name="Google Shape;564;p46"/>
          <p:cNvSpPr/>
          <p:nvPr/>
        </p:nvSpPr>
        <p:spPr>
          <a:xfrm rot="-5400000" flipH="1">
            <a:off x="9262767" y="4317947"/>
            <a:ext cx="2957461" cy="3754244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84999682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4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body" idx="1"/>
          </p:nvPr>
        </p:nvSpPr>
        <p:spPr>
          <a:xfrm>
            <a:off x="3397400" y="2140867"/>
            <a:ext cx="5397200" cy="31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8" name="Google Shape;568;p47"/>
          <p:cNvSpPr/>
          <p:nvPr/>
        </p:nvSpPr>
        <p:spPr>
          <a:xfrm>
            <a:off x="10967922" y="2274767"/>
            <a:ext cx="1462919" cy="4738651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9" name="Google Shape;569;p47"/>
          <p:cNvSpPr/>
          <p:nvPr/>
        </p:nvSpPr>
        <p:spPr>
          <a:xfrm>
            <a:off x="8709568" y="2322608"/>
            <a:ext cx="3695409" cy="469081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0" name="Google Shape;570;p47"/>
          <p:cNvSpPr/>
          <p:nvPr/>
        </p:nvSpPr>
        <p:spPr>
          <a:xfrm>
            <a:off x="9407113" y="2613472"/>
            <a:ext cx="3695409" cy="469081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1" name="Google Shape;571;p47"/>
          <p:cNvSpPr/>
          <p:nvPr/>
        </p:nvSpPr>
        <p:spPr>
          <a:xfrm rot="10800000">
            <a:off x="-238850" y="-155402"/>
            <a:ext cx="1462919" cy="4738651"/>
          </a:xfrm>
          <a:custGeom>
            <a:avLst/>
            <a:gdLst/>
            <a:ahLst/>
            <a:cxnLst/>
            <a:rect l="l" t="t" r="r" b="b"/>
            <a:pathLst>
              <a:path w="18194" h="58936" extrusionOk="0">
                <a:moveTo>
                  <a:pt x="18193" y="0"/>
                </a:moveTo>
                <a:lnTo>
                  <a:pt x="18193" y="58936"/>
                </a:lnTo>
                <a:lnTo>
                  <a:pt x="1596" y="58936"/>
                </a:lnTo>
                <a:cubicBezTo>
                  <a:pt x="405" y="54602"/>
                  <a:pt x="0" y="48685"/>
                  <a:pt x="1048" y="40779"/>
                </a:cubicBezTo>
                <a:cubicBezTo>
                  <a:pt x="3179" y="24884"/>
                  <a:pt x="14157" y="21610"/>
                  <a:pt x="16372" y="10704"/>
                </a:cubicBezTo>
                <a:cubicBezTo>
                  <a:pt x="17348" y="5858"/>
                  <a:pt x="17836" y="3000"/>
                  <a:pt x="17586" y="607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2" name="Google Shape;572;p47"/>
          <p:cNvSpPr/>
          <p:nvPr/>
        </p:nvSpPr>
        <p:spPr>
          <a:xfrm rot="10800000">
            <a:off x="-212987" y="-155402"/>
            <a:ext cx="3695409" cy="469081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3" name="Google Shape;573;p47"/>
          <p:cNvSpPr/>
          <p:nvPr/>
        </p:nvSpPr>
        <p:spPr>
          <a:xfrm rot="10800000">
            <a:off x="-910533" y="-446267"/>
            <a:ext cx="3695409" cy="4690811"/>
          </a:xfrm>
          <a:custGeom>
            <a:avLst/>
            <a:gdLst/>
            <a:ahLst/>
            <a:cxnLst/>
            <a:rect l="l" t="t" r="r" b="b"/>
            <a:pathLst>
              <a:path w="45959" h="58341" extrusionOk="0">
                <a:moveTo>
                  <a:pt x="29778" y="40732"/>
                </a:moveTo>
                <a:cubicBezTo>
                  <a:pt x="28718" y="48637"/>
                  <a:pt x="29421" y="54007"/>
                  <a:pt x="30612" y="58341"/>
                </a:cubicBezTo>
                <a:lnTo>
                  <a:pt x="1" y="58341"/>
                </a:lnTo>
                <a:cubicBezTo>
                  <a:pt x="6323" y="58341"/>
                  <a:pt x="7156" y="48792"/>
                  <a:pt x="7156" y="48792"/>
                </a:cubicBezTo>
                <a:cubicBezTo>
                  <a:pt x="7644" y="25325"/>
                  <a:pt x="20360" y="18955"/>
                  <a:pt x="30612" y="16336"/>
                </a:cubicBezTo>
                <a:cubicBezTo>
                  <a:pt x="42863" y="13216"/>
                  <a:pt x="45030" y="655"/>
                  <a:pt x="45030" y="655"/>
                </a:cubicBezTo>
                <a:lnTo>
                  <a:pt x="45685" y="0"/>
                </a:lnTo>
                <a:cubicBezTo>
                  <a:pt x="45959" y="2382"/>
                  <a:pt x="45923" y="5775"/>
                  <a:pt x="45018" y="10633"/>
                </a:cubicBezTo>
                <a:cubicBezTo>
                  <a:pt x="42696" y="23087"/>
                  <a:pt x="31909" y="24837"/>
                  <a:pt x="29778" y="40732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00763623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 rot="10800000" flipH="1">
            <a:off x="-38959" y="4931605"/>
            <a:ext cx="2567220" cy="2040465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7" name="Google Shape;577;p48"/>
          <p:cNvSpPr/>
          <p:nvPr/>
        </p:nvSpPr>
        <p:spPr>
          <a:xfrm rot="-5400000">
            <a:off x="9746547" y="420062"/>
            <a:ext cx="2979744" cy="1951565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38100" dir="1134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7364042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0" name="Google Shape;580;p49"/>
          <p:cNvSpPr/>
          <p:nvPr/>
        </p:nvSpPr>
        <p:spPr>
          <a:xfrm rot="5400000">
            <a:off x="10404223" y="209267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1" name="Google Shape;581;p49"/>
          <p:cNvSpPr/>
          <p:nvPr/>
        </p:nvSpPr>
        <p:spPr>
          <a:xfrm>
            <a:off x="8468214" y="4958979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2" name="Google Shape;582;p49"/>
          <p:cNvSpPr/>
          <p:nvPr/>
        </p:nvSpPr>
        <p:spPr>
          <a:xfrm rot="10800000" flipH="1">
            <a:off x="-25250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38100" dir="1914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3" name="Google Shape;583;p49"/>
          <p:cNvSpPr/>
          <p:nvPr/>
        </p:nvSpPr>
        <p:spPr>
          <a:xfrm>
            <a:off x="-90050" y="-25233"/>
            <a:ext cx="2610156" cy="2126855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9352836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0"/>
          <p:cNvSpPr txBox="1">
            <a:spLocks noGrp="1"/>
          </p:cNvSpPr>
          <p:nvPr>
            <p:ph type="ctrTitle"/>
          </p:nvPr>
        </p:nvSpPr>
        <p:spPr>
          <a:xfrm>
            <a:off x="3821333" y="782833"/>
            <a:ext cx="4548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ubTitle" idx="1"/>
          </p:nvPr>
        </p:nvSpPr>
        <p:spPr>
          <a:xfrm>
            <a:off x="3821333" y="2158433"/>
            <a:ext cx="4548800" cy="1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50"/>
          <p:cNvSpPr/>
          <p:nvPr/>
        </p:nvSpPr>
        <p:spPr>
          <a:xfrm rot="5400000">
            <a:off x="-659147" y="3054936"/>
            <a:ext cx="4568339" cy="372415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8" name="Google Shape;588;p50"/>
          <p:cNvSpPr/>
          <p:nvPr/>
        </p:nvSpPr>
        <p:spPr>
          <a:xfrm rot="5400000">
            <a:off x="8705809" y="563725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9" name="Google Shape;589;p50"/>
          <p:cNvSpPr/>
          <p:nvPr/>
        </p:nvSpPr>
        <p:spPr>
          <a:xfrm rot="5400000">
            <a:off x="8616209" y="154291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0" name="Google Shape;590;p50"/>
          <p:cNvSpPr/>
          <p:nvPr/>
        </p:nvSpPr>
        <p:spPr>
          <a:xfrm rot="5400000">
            <a:off x="-726828" y="2784171"/>
            <a:ext cx="4568339" cy="372415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1" name="Google Shape;591;p50"/>
          <p:cNvSpPr/>
          <p:nvPr/>
        </p:nvSpPr>
        <p:spPr>
          <a:xfrm rot="5400000">
            <a:off x="-320429" y="3785354"/>
            <a:ext cx="3403913" cy="2774772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2" name="Google Shape;592;p50"/>
          <p:cNvSpPr/>
          <p:nvPr/>
        </p:nvSpPr>
        <p:spPr>
          <a:xfrm rot="5400000">
            <a:off x="-274562" y="4367353"/>
            <a:ext cx="2793475" cy="2221196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3" name="Google Shape;593;p50"/>
          <p:cNvSpPr/>
          <p:nvPr/>
        </p:nvSpPr>
        <p:spPr>
          <a:xfrm rot="5400000">
            <a:off x="9225996" y="46821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4" name="Google Shape;594;p50"/>
          <p:cNvSpPr/>
          <p:nvPr/>
        </p:nvSpPr>
        <p:spPr>
          <a:xfrm rot="5400000">
            <a:off x="10090797" y="1072871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50"/>
          <p:cNvSpPr/>
          <p:nvPr/>
        </p:nvSpPr>
        <p:spPr>
          <a:xfrm>
            <a:off x="-5867" y="-25241"/>
            <a:ext cx="2372400" cy="193312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6" name="Google Shape;596;p50"/>
          <p:cNvSpPr/>
          <p:nvPr/>
        </p:nvSpPr>
        <p:spPr>
          <a:xfrm>
            <a:off x="8463625" y="4971168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7" name="Google Shape;597;p50"/>
          <p:cNvSpPr txBox="1"/>
          <p:nvPr/>
        </p:nvSpPr>
        <p:spPr>
          <a:xfrm>
            <a:off x="3580533" y="4609464"/>
            <a:ext cx="50304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r>
              <a:rPr lang="en" sz="1467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40217619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5842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"/>
          <p:cNvSpPr/>
          <p:nvPr/>
        </p:nvSpPr>
        <p:spPr>
          <a:xfrm rot="10800000" flipH="1">
            <a:off x="-43113" y="5439967"/>
            <a:ext cx="4488952" cy="1468312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1" name="Google Shape;601;p52"/>
          <p:cNvSpPr/>
          <p:nvPr/>
        </p:nvSpPr>
        <p:spPr>
          <a:xfrm>
            <a:off x="-28967" y="-164800"/>
            <a:ext cx="3917132" cy="2828656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52"/>
          <p:cNvSpPr/>
          <p:nvPr/>
        </p:nvSpPr>
        <p:spPr>
          <a:xfrm rot="5400000">
            <a:off x="9379893" y="286373"/>
            <a:ext cx="3192968" cy="2537819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3" name="Google Shape;603;p52"/>
          <p:cNvSpPr/>
          <p:nvPr/>
        </p:nvSpPr>
        <p:spPr>
          <a:xfrm>
            <a:off x="9033466" y="4312600"/>
            <a:ext cx="3276487" cy="2671024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43901787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/>
          <p:nvPr/>
        </p:nvSpPr>
        <p:spPr>
          <a:xfrm rot="-5400000">
            <a:off x="-832590" y="3206726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53"/>
          <p:cNvSpPr/>
          <p:nvPr/>
        </p:nvSpPr>
        <p:spPr>
          <a:xfrm rot="-5400000">
            <a:off x="-742990" y="3674355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53"/>
          <p:cNvSpPr/>
          <p:nvPr/>
        </p:nvSpPr>
        <p:spPr>
          <a:xfrm rot="-5400000">
            <a:off x="-483361" y="3930066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8" name="Google Shape;608;p53"/>
          <p:cNvSpPr/>
          <p:nvPr/>
        </p:nvSpPr>
        <p:spPr>
          <a:xfrm rot="-5400000">
            <a:off x="-1088021" y="4794865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53"/>
          <p:cNvSpPr/>
          <p:nvPr/>
        </p:nvSpPr>
        <p:spPr>
          <a:xfrm rot="10800000">
            <a:off x="-3" y="0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  <a:effectLst>
            <a:outerShdw blurRad="57150" dist="38100" dir="8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0" name="Google Shape;610;p53"/>
          <p:cNvSpPr/>
          <p:nvPr/>
        </p:nvSpPr>
        <p:spPr>
          <a:xfrm rot="-5400000">
            <a:off x="8568093" y="32388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1" name="Google Shape;611;p53"/>
          <p:cNvSpPr/>
          <p:nvPr/>
        </p:nvSpPr>
        <p:spPr>
          <a:xfrm rot="-5400000">
            <a:off x="8631193" y="284821"/>
            <a:ext cx="4259127" cy="347208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2" name="Google Shape;612;p53"/>
          <p:cNvSpPr/>
          <p:nvPr/>
        </p:nvSpPr>
        <p:spPr>
          <a:xfrm rot="-5400000">
            <a:off x="9616676" y="183872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3" name="Google Shape;613;p53"/>
          <p:cNvSpPr/>
          <p:nvPr/>
        </p:nvSpPr>
        <p:spPr>
          <a:xfrm rot="-5400000">
            <a:off x="10096576" y="159714"/>
            <a:ext cx="2374513" cy="1888153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4" name="Google Shape;614;p53"/>
          <p:cNvSpPr/>
          <p:nvPr/>
        </p:nvSpPr>
        <p:spPr>
          <a:xfrm rot="10800000">
            <a:off x="7541760" y="5378153"/>
            <a:ext cx="4650235" cy="152102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59206442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/>
          <p:nvPr/>
        </p:nvSpPr>
        <p:spPr>
          <a:xfrm flipH="1">
            <a:off x="7649983" y="-270033"/>
            <a:ext cx="4598747" cy="3320865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7" name="Google Shape;617;p54"/>
          <p:cNvSpPr/>
          <p:nvPr/>
        </p:nvSpPr>
        <p:spPr>
          <a:xfrm flipH="1">
            <a:off x="8134437" y="-76556"/>
            <a:ext cx="4114295" cy="29710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8" name="Google Shape;618;p54"/>
          <p:cNvSpPr/>
          <p:nvPr/>
        </p:nvSpPr>
        <p:spPr>
          <a:xfrm>
            <a:off x="7796380" y="2616803"/>
            <a:ext cx="4837333" cy="440626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9" name="Google Shape;619;p54"/>
          <p:cNvSpPr/>
          <p:nvPr/>
        </p:nvSpPr>
        <p:spPr>
          <a:xfrm>
            <a:off x="7650001" y="2753516"/>
            <a:ext cx="4687340" cy="4269739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0" name="Google Shape;620;p54"/>
          <p:cNvSpPr/>
          <p:nvPr/>
        </p:nvSpPr>
        <p:spPr>
          <a:xfrm>
            <a:off x="8556340" y="3574743"/>
            <a:ext cx="3707291" cy="3410192"/>
          </a:xfrm>
          <a:custGeom>
            <a:avLst/>
            <a:gdLst/>
            <a:ahLst/>
            <a:cxnLst/>
            <a:rect l="l" t="t" r="r" b="b"/>
            <a:pathLst>
              <a:path w="66610" h="47695" extrusionOk="0">
                <a:moveTo>
                  <a:pt x="0" y="47695"/>
                </a:moveTo>
                <a:cubicBezTo>
                  <a:pt x="3757" y="34320"/>
                  <a:pt x="28158" y="30770"/>
                  <a:pt x="40236" y="32385"/>
                </a:cubicBezTo>
                <a:cubicBezTo>
                  <a:pt x="55978" y="34508"/>
                  <a:pt x="59810" y="29887"/>
                  <a:pt x="58739" y="17846"/>
                </a:cubicBezTo>
                <a:cubicBezTo>
                  <a:pt x="57762" y="6914"/>
                  <a:pt x="66610" y="8304"/>
                  <a:pt x="66610" y="1"/>
                </a:cubicBezTo>
                <a:lnTo>
                  <a:pt x="66610" y="47601"/>
                </a:lnTo>
                <a:lnTo>
                  <a:pt x="10707" y="476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73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54"/>
          <p:cNvSpPr/>
          <p:nvPr/>
        </p:nvSpPr>
        <p:spPr>
          <a:xfrm>
            <a:off x="8531364" y="4540500"/>
            <a:ext cx="3732392" cy="244444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19050" dir="73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2" name="Google Shape;622;p54"/>
          <p:cNvSpPr/>
          <p:nvPr/>
        </p:nvSpPr>
        <p:spPr>
          <a:xfrm rot="5400000" flipH="1">
            <a:off x="-586055" y="-217428"/>
            <a:ext cx="3862043" cy="35178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3" name="Google Shape;623;p54"/>
          <p:cNvSpPr/>
          <p:nvPr/>
        </p:nvSpPr>
        <p:spPr>
          <a:xfrm flipH="1">
            <a:off x="-394945" y="4562845"/>
            <a:ext cx="2893239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33178271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/>
          <p:nvPr/>
        </p:nvSpPr>
        <p:spPr>
          <a:xfrm rot="10800000" flipH="1">
            <a:off x="-28950" y="6005133"/>
            <a:ext cx="2717913" cy="888987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55"/>
          <p:cNvSpPr/>
          <p:nvPr/>
        </p:nvSpPr>
        <p:spPr>
          <a:xfrm>
            <a:off x="-28967" y="-164800"/>
            <a:ext cx="3917132" cy="2828656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7" name="Google Shape;627;p55"/>
          <p:cNvSpPr/>
          <p:nvPr/>
        </p:nvSpPr>
        <p:spPr>
          <a:xfrm>
            <a:off x="-28969" y="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8" name="Google Shape;628;p55"/>
          <p:cNvSpPr/>
          <p:nvPr/>
        </p:nvSpPr>
        <p:spPr>
          <a:xfrm rot="5400000">
            <a:off x="10400522" y="182193"/>
            <a:ext cx="2039871" cy="162132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9" name="Google Shape;629;p55"/>
          <p:cNvSpPr/>
          <p:nvPr/>
        </p:nvSpPr>
        <p:spPr>
          <a:xfrm>
            <a:off x="9033466" y="4312600"/>
            <a:ext cx="3276487" cy="2671024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0" name="Google Shape;630;p55"/>
          <p:cNvSpPr/>
          <p:nvPr/>
        </p:nvSpPr>
        <p:spPr>
          <a:xfrm>
            <a:off x="9366667" y="4511888"/>
            <a:ext cx="2893400" cy="2358728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4680000" algn="bl" rotWithShape="0">
              <a:schemeClr val="dk1">
                <a:alpha val="3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68070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950967" y="408333"/>
            <a:ext cx="3156400" cy="6032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943023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"/>
          <p:cNvSpPr/>
          <p:nvPr/>
        </p:nvSpPr>
        <p:spPr>
          <a:xfrm rot="5400000">
            <a:off x="-659147" y="3054936"/>
            <a:ext cx="4568339" cy="372415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3" name="Google Shape;633;p56"/>
          <p:cNvSpPr/>
          <p:nvPr/>
        </p:nvSpPr>
        <p:spPr>
          <a:xfrm rot="5400000">
            <a:off x="8705809" y="563725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4" name="Google Shape;634;p56"/>
          <p:cNvSpPr/>
          <p:nvPr/>
        </p:nvSpPr>
        <p:spPr>
          <a:xfrm rot="5400000">
            <a:off x="8616209" y="154291"/>
            <a:ext cx="4373807" cy="315843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5" name="Google Shape;635;p56"/>
          <p:cNvSpPr/>
          <p:nvPr/>
        </p:nvSpPr>
        <p:spPr>
          <a:xfrm rot="5400000">
            <a:off x="-726828" y="2784171"/>
            <a:ext cx="4568339" cy="3724155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56"/>
          <p:cNvSpPr/>
          <p:nvPr/>
        </p:nvSpPr>
        <p:spPr>
          <a:xfrm rot="5400000">
            <a:off x="-320429" y="3785354"/>
            <a:ext cx="3403913" cy="2774772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56"/>
          <p:cNvSpPr/>
          <p:nvPr/>
        </p:nvSpPr>
        <p:spPr>
          <a:xfrm rot="5400000">
            <a:off x="-274562" y="4367353"/>
            <a:ext cx="2793475" cy="2221196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8" name="Google Shape;638;p56"/>
          <p:cNvSpPr/>
          <p:nvPr/>
        </p:nvSpPr>
        <p:spPr>
          <a:xfrm rot="5400000">
            <a:off x="9225996" y="468211"/>
            <a:ext cx="3504389" cy="2530604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9" name="Google Shape;639;p56"/>
          <p:cNvSpPr/>
          <p:nvPr/>
        </p:nvSpPr>
        <p:spPr>
          <a:xfrm rot="5400000">
            <a:off x="10090797" y="1072871"/>
            <a:ext cx="3244249" cy="1061144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0" name="Google Shape;640;p56"/>
          <p:cNvSpPr/>
          <p:nvPr/>
        </p:nvSpPr>
        <p:spPr>
          <a:xfrm>
            <a:off x="-5867" y="-25241"/>
            <a:ext cx="2372400" cy="193312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1" name="Google Shape;641;p56"/>
          <p:cNvSpPr/>
          <p:nvPr/>
        </p:nvSpPr>
        <p:spPr>
          <a:xfrm>
            <a:off x="8463625" y="4971168"/>
            <a:ext cx="3791852" cy="1933104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2839915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5424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0579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7400" y="1789217"/>
            <a:ext cx="6997200" cy="2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7400" y="4369573"/>
            <a:ext cx="6997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031919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4081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7400" y="1789217"/>
            <a:ext cx="6997200" cy="2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97400" y="4369573"/>
            <a:ext cx="6997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0886537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1326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1604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9126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07C4-D70C-4E96-A3A4-B65379CEB43B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2182-2840-4729-87E3-9528D1B4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94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5.xml"/><Relationship Id="rId55" Type="http://schemas.openxmlformats.org/officeDocument/2006/relationships/slideLayout" Target="../slideLayouts/slideLayout90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80.xml"/><Relationship Id="rId53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79.xml"/><Relationship Id="rId52" Type="http://schemas.openxmlformats.org/officeDocument/2006/relationships/slideLayout" Target="../slideLayouts/slideLayout87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83.xml"/><Relationship Id="rId56" Type="http://schemas.openxmlformats.org/officeDocument/2006/relationships/theme" Target="../theme/theme3.xml"/><Relationship Id="rId8" Type="http://schemas.openxmlformats.org/officeDocument/2006/relationships/slideLayout" Target="../slideLayouts/slideLayout43.xml"/><Relationship Id="rId51" Type="http://schemas.openxmlformats.org/officeDocument/2006/relationships/slideLayout" Target="../slideLayouts/slideLayout86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Relationship Id="rId54" Type="http://schemas.openxmlformats.org/officeDocument/2006/relationships/slideLayout" Target="../slideLayouts/slideLayout89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49" Type="http://schemas.openxmlformats.org/officeDocument/2006/relationships/slideLayout" Target="../slideLayouts/slideLayout8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ilda Display"/>
              <a:buNone/>
              <a:defRPr sz="29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○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■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○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■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○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■"/>
              <a:defRPr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1371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584" r:id="rId1"/>
    <p:sldLayoutId id="2147484585" r:id="rId2"/>
    <p:sldLayoutId id="2147484586" r:id="rId3"/>
    <p:sldLayoutId id="2147484587" r:id="rId4"/>
    <p:sldLayoutId id="2147484588" r:id="rId5"/>
    <p:sldLayoutId id="2147484589" r:id="rId6"/>
    <p:sldLayoutId id="2147484590" r:id="rId7"/>
    <p:sldLayoutId id="2147484591" r:id="rId8"/>
    <p:sldLayoutId id="2147484592" r:id="rId9"/>
    <p:sldLayoutId id="2147484593" r:id="rId10"/>
    <p:sldLayoutId id="2147484594" r:id="rId11"/>
    <p:sldLayoutId id="2147484595" r:id="rId12"/>
    <p:sldLayoutId id="2147484596" r:id="rId13"/>
    <p:sldLayoutId id="2147484597" r:id="rId14"/>
    <p:sldLayoutId id="2147484598" r:id="rId15"/>
    <p:sldLayoutId id="2147484599" r:id="rId16"/>
    <p:sldLayoutId id="2147484600" r:id="rId17"/>
    <p:sldLayoutId id="2147484601" r:id="rId18"/>
    <p:sldLayoutId id="2147484602" r:id="rId19"/>
    <p:sldLayoutId id="2147484603" r:id="rId20"/>
    <p:sldLayoutId id="2147484604" r:id="rId21"/>
    <p:sldLayoutId id="2147484605" r:id="rId22"/>
    <p:sldLayoutId id="2147484606" r:id="rId23"/>
    <p:sldLayoutId id="2147484607" r:id="rId24"/>
    <p:sldLayoutId id="2147484608" r:id="rId25"/>
    <p:sldLayoutId id="2147484609" r:id="rId26"/>
    <p:sldLayoutId id="2147484610" r:id="rId27"/>
    <p:sldLayoutId id="2147484611" r:id="rId28"/>
    <p:sldLayoutId id="2147484612" r:id="rId29"/>
    <p:sldLayoutId id="2147484613" r:id="rId30"/>
    <p:sldLayoutId id="2147484614" r:id="rId31"/>
    <p:sldLayoutId id="2147484615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15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8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2A2A2A"/>
            </a:gs>
            <a:gs pos="37000">
              <a:srgbClr val="151515"/>
            </a:gs>
            <a:gs pos="100000">
              <a:srgbClr val="15151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34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0275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  <p:sldLayoutId id="2147484631" r:id="rId12"/>
    <p:sldLayoutId id="2147484632" r:id="rId13"/>
    <p:sldLayoutId id="2147484633" r:id="rId14"/>
    <p:sldLayoutId id="2147484634" r:id="rId15"/>
    <p:sldLayoutId id="2147484635" r:id="rId16"/>
    <p:sldLayoutId id="2147484636" r:id="rId17"/>
    <p:sldLayoutId id="2147484637" r:id="rId18"/>
    <p:sldLayoutId id="2147484638" r:id="rId19"/>
    <p:sldLayoutId id="2147484639" r:id="rId20"/>
    <p:sldLayoutId id="2147484640" r:id="rId21"/>
    <p:sldLayoutId id="2147484641" r:id="rId22"/>
    <p:sldLayoutId id="2147484642" r:id="rId23"/>
    <p:sldLayoutId id="2147484643" r:id="rId24"/>
    <p:sldLayoutId id="2147484644" r:id="rId25"/>
    <p:sldLayoutId id="2147484645" r:id="rId26"/>
    <p:sldLayoutId id="2147484646" r:id="rId27"/>
    <p:sldLayoutId id="2147484647" r:id="rId28"/>
    <p:sldLayoutId id="2147484648" r:id="rId29"/>
    <p:sldLayoutId id="2147484649" r:id="rId30"/>
    <p:sldLayoutId id="2147484650" r:id="rId31"/>
    <p:sldLayoutId id="2147484651" r:id="rId32"/>
    <p:sldLayoutId id="2147484652" r:id="rId33"/>
    <p:sldLayoutId id="2147484653" r:id="rId34"/>
    <p:sldLayoutId id="2147484654" r:id="rId35"/>
    <p:sldLayoutId id="2147484655" r:id="rId36"/>
    <p:sldLayoutId id="2147484656" r:id="rId37"/>
    <p:sldLayoutId id="2147484657" r:id="rId38"/>
    <p:sldLayoutId id="2147484658" r:id="rId39"/>
    <p:sldLayoutId id="2147484659" r:id="rId40"/>
    <p:sldLayoutId id="2147484660" r:id="rId41"/>
    <p:sldLayoutId id="2147484661" r:id="rId42"/>
    <p:sldLayoutId id="2147484662" r:id="rId43"/>
    <p:sldLayoutId id="2147484663" r:id="rId44"/>
    <p:sldLayoutId id="2147484664" r:id="rId45"/>
    <p:sldLayoutId id="2147484665" r:id="rId46"/>
    <p:sldLayoutId id="2147484666" r:id="rId47"/>
    <p:sldLayoutId id="2147484667" r:id="rId48"/>
    <p:sldLayoutId id="2147484668" r:id="rId49"/>
    <p:sldLayoutId id="2147484669" r:id="rId50"/>
    <p:sldLayoutId id="2147484670" r:id="rId51"/>
    <p:sldLayoutId id="2147484671" r:id="rId52"/>
    <p:sldLayoutId id="2147484672" r:id="rId53"/>
    <p:sldLayoutId id="2147484673" r:id="rId54"/>
    <p:sldLayoutId id="2147484674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3861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8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50" name="Google Shape;650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52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679" r:id="rId1"/>
    <p:sldLayoutId id="2147484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  <p:sldLayoutId id="2147484809" r:id="rId12"/>
    <p:sldLayoutId id="2147484810" r:id="rId13"/>
    <p:sldLayoutId id="2147484811" r:id="rId14"/>
    <p:sldLayoutId id="2147484812" r:id="rId15"/>
    <p:sldLayoutId id="21474848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AFAB-9513-4F0F-AF36-FDCF50AC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724" y="2879035"/>
            <a:ext cx="4240551" cy="10999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HR Analytics </a:t>
            </a:r>
          </a:p>
        </p:txBody>
      </p:sp>
    </p:spTree>
    <p:extLst>
      <p:ext uri="{BB962C8B-B14F-4D97-AF65-F5344CB8AC3E}">
        <p14:creationId xmlns:p14="http://schemas.microsoft.com/office/powerpoint/2010/main" val="350833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E350AC-D018-467E-B87F-4CBA1387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2537" cy="69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4E446F-D89E-4D64-A969-257B52FDBA64}"/>
              </a:ext>
            </a:extLst>
          </p:cNvPr>
          <p:cNvSpPr/>
          <p:nvPr/>
        </p:nvSpPr>
        <p:spPr>
          <a:xfrm>
            <a:off x="1245705" y="2459831"/>
            <a:ext cx="9448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Headquarters Dominance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75% of employees work on-site; opportunity to explore remote talent pools.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2.Diversity Gaps</a:t>
            </a:r>
            <a:r>
              <a:rPr lang="en-US" dirty="0"/>
              <a:t>: While there's racial representation, more focus could be placed on minority group recruitment.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3.Age Profile</a:t>
            </a:r>
            <a:r>
              <a:rPr lang="en-US" dirty="0"/>
              <a:t>: With an average age near 38, succession planning and career development are crucial.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4.Gender Balance</a:t>
            </a:r>
            <a:r>
              <a:rPr lang="en-US" dirty="0"/>
              <a:t>: Encouraging, though role-level analysis could reveal deeper insights.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5.Departmental Skew</a:t>
            </a:r>
            <a:r>
              <a:rPr lang="en-US" dirty="0"/>
              <a:t>: Engineering leads by a huge margin – good for a tech company, but may indicate imbalance.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6.Hire Trends</a:t>
            </a:r>
            <a:r>
              <a:rPr lang="en-US" dirty="0"/>
              <a:t>: Stable hiring with slight dips; monitoring post-2020 trends is important.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AE2A-E4F0-4390-BDBA-7FA03118D8D8}"/>
              </a:ext>
            </a:extLst>
          </p:cNvPr>
          <p:cNvSpPr txBox="1"/>
          <p:nvPr/>
        </p:nvSpPr>
        <p:spPr>
          <a:xfrm>
            <a:off x="1245704" y="1162050"/>
            <a:ext cx="944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Analyze All Features – Derived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69E72-51F5-4C14-912A-66AA48DAE41D}"/>
              </a:ext>
            </a:extLst>
          </p:cNvPr>
          <p:cNvSpPr/>
          <p:nvPr/>
        </p:nvSpPr>
        <p:spPr>
          <a:xfrm>
            <a:off x="1046921" y="1997839"/>
            <a:ext cx="80440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Leverage the </a:t>
            </a:r>
            <a:r>
              <a:rPr lang="en-US" b="1" dirty="0"/>
              <a:t>remote workforce</a:t>
            </a:r>
            <a:r>
              <a:rPr lang="en-US" dirty="0"/>
              <a:t> more effectively, especially for </a:t>
            </a:r>
            <a:r>
              <a:rPr lang="en-US" b="1" dirty="0"/>
              <a:t>minority or diverse regions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2.Review </a:t>
            </a:r>
            <a:r>
              <a:rPr lang="en-US" b="1" dirty="0"/>
              <a:t>hiring trends by department</a:t>
            </a:r>
            <a:r>
              <a:rPr lang="en-US" dirty="0"/>
              <a:t> to identify future workforce needs.</a:t>
            </a:r>
          </a:p>
          <a:p>
            <a:endParaRPr lang="en-US" dirty="0"/>
          </a:p>
          <a:p>
            <a:r>
              <a:rPr lang="en-US" dirty="0"/>
              <a:t>3.Invest in </a:t>
            </a:r>
            <a:r>
              <a:rPr lang="en-US" b="1" dirty="0"/>
              <a:t>inclusion and diversity strategies</a:t>
            </a:r>
            <a:r>
              <a:rPr lang="en-US" dirty="0"/>
              <a:t> to boost underrepresented groups.</a:t>
            </a:r>
          </a:p>
          <a:p>
            <a:endParaRPr lang="en-US" dirty="0"/>
          </a:p>
          <a:p>
            <a:r>
              <a:rPr lang="en-US" dirty="0"/>
              <a:t>4.Use the dashboard insights to shape </a:t>
            </a:r>
            <a:r>
              <a:rPr lang="en-US" b="1" dirty="0"/>
              <a:t>strategic decisions</a:t>
            </a:r>
            <a:r>
              <a:rPr lang="en-US" dirty="0"/>
              <a:t> on HR policies, training programs, and geographic expansion.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0C5CD-4750-49C2-AC9D-1B4735FCBF4B}"/>
              </a:ext>
            </a:extLst>
          </p:cNvPr>
          <p:cNvSpPr txBox="1"/>
          <p:nvPr/>
        </p:nvSpPr>
        <p:spPr>
          <a:xfrm>
            <a:off x="1046921" y="1045937"/>
            <a:ext cx="1009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Final Recommendations to the Company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6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35344C-EF89-45F9-8D94-CE3D640EF9B9}"/>
              </a:ext>
            </a:extLst>
          </p:cNvPr>
          <p:cNvSpPr/>
          <p:nvPr/>
        </p:nvSpPr>
        <p:spPr>
          <a:xfrm>
            <a:off x="6771503" y="3787855"/>
            <a:ext cx="2712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Thank </a:t>
            </a:r>
          </a:p>
          <a:p>
            <a:r>
              <a:rPr lang="en-US" sz="6000" b="1" dirty="0">
                <a:solidFill>
                  <a:srgbClr val="002060"/>
                </a:solidFill>
              </a:rPr>
              <a:t>   You</a:t>
            </a:r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DB4925-27ED-4B14-86D7-EDA4529961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48138" y="1541377"/>
            <a:ext cx="953153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Total Employees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22K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Remote Employee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24.75%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Headquarter Employee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75.25%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Average 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38.43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workforce is primarily based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on-site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 75%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 headquarters.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age of employees is 38.43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mid-career workforce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remote proportion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(25%) reflects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flexibility in work arrangements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trend influenced by modern work culture or possibly post-pandemic 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AC54C-47E3-4F8B-9E8B-EC3C63739514}"/>
              </a:ext>
            </a:extLst>
          </p:cNvPr>
          <p:cNvSpPr txBox="1"/>
          <p:nvPr/>
        </p:nvSpPr>
        <p:spPr>
          <a:xfrm>
            <a:off x="848138" y="722163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Key Performance Indicators (KPIs)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B0D70D-67E2-4D5F-A905-5D586EC53A9D}"/>
              </a:ext>
            </a:extLst>
          </p:cNvPr>
          <p:cNvSpPr/>
          <p:nvPr/>
        </p:nvSpPr>
        <p:spPr>
          <a:xfrm>
            <a:off x="1010658" y="3295821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D17AAF-151C-442B-8DBC-866AA514D4F2}"/>
              </a:ext>
            </a:extLst>
          </p:cNvPr>
          <p:cNvSpPr/>
          <p:nvPr/>
        </p:nvSpPr>
        <p:spPr>
          <a:xfrm>
            <a:off x="775253" y="2372139"/>
            <a:ext cx="90607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Years range from </a:t>
            </a:r>
            <a:r>
              <a:rPr lang="en-US" b="1" dirty="0"/>
              <a:t>2000 to 2020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Hire rates vary slightly but remain mostly around </a:t>
            </a:r>
            <a:r>
              <a:rPr lang="en-US" b="1" dirty="0">
                <a:cs typeface="Arial" panose="020B0604020202020204" pitchFamily="34" charset="0"/>
              </a:rPr>
              <a:t>4.5%–5.5%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There was a peak at </a:t>
            </a:r>
            <a:r>
              <a:rPr lang="en-US" b="1" dirty="0">
                <a:cs typeface="Arial" panose="020B0604020202020204" pitchFamily="34" charset="0"/>
              </a:rPr>
              <a:t>5.14%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cs typeface="Arial" panose="020B0604020202020204" pitchFamily="34" charset="0"/>
              </a:rPr>
              <a:t>2003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and a slight decline towards </a:t>
            </a:r>
            <a:r>
              <a:rPr lang="en-US" b="1" dirty="0">
                <a:cs typeface="Arial" panose="020B0604020202020204" pitchFamily="34" charset="0"/>
              </a:rPr>
              <a:t>2020 (4.56%)</a:t>
            </a:r>
          </a:p>
          <a:p>
            <a:endParaRPr lang="en-US" dirty="0"/>
          </a:p>
          <a:p>
            <a:r>
              <a:rPr lang="en-US" altLang="en-US" b="1" dirty="0">
                <a:latin typeface="Arial" panose="020B0604020202020204" pitchFamily="34" charset="0"/>
              </a:rPr>
              <a:t>      </a:t>
            </a:r>
            <a:r>
              <a:rPr lang="en-US" altLang="en-US" b="1" u="sng" dirty="0">
                <a:latin typeface="Arial" panose="020B0604020202020204" pitchFamily="34" charset="0"/>
              </a:rPr>
              <a:t>Insights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Hiring has remained </a:t>
            </a:r>
            <a:r>
              <a:rPr lang="en-US" sz="2000" b="1" dirty="0"/>
              <a:t>consistent</a:t>
            </a:r>
            <a:r>
              <a:rPr lang="en-US" sz="2000" dirty="0"/>
              <a:t>, showing </a:t>
            </a:r>
            <a:r>
              <a:rPr lang="en-US" sz="2000" b="1" dirty="0"/>
              <a:t>steady workforce growth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Slight dips might correspond to </a:t>
            </a:r>
            <a:r>
              <a:rPr lang="en-US" sz="2000" b="1" dirty="0"/>
              <a:t>economic downturns</a:t>
            </a:r>
            <a:r>
              <a:rPr lang="en-US" sz="2000" dirty="0"/>
              <a:t> </a:t>
            </a:r>
          </a:p>
          <a:p>
            <a:r>
              <a:rPr lang="en-US" sz="2000" dirty="0"/>
              <a:t> (e.g., 2008–2009 or 2020 pandemic).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company shows </a:t>
            </a:r>
            <a:r>
              <a:rPr lang="en-US" sz="2000" b="1" dirty="0"/>
              <a:t>long-term hiring stability</a:t>
            </a:r>
            <a:r>
              <a:rPr lang="en-US" sz="2000" dirty="0"/>
              <a:t>, </a:t>
            </a:r>
          </a:p>
          <a:p>
            <a:r>
              <a:rPr lang="en-US" sz="2000" dirty="0"/>
              <a:t>  which is a </a:t>
            </a:r>
            <a:r>
              <a:rPr lang="en-US" sz="2000" b="1" dirty="0"/>
              <a:t>positive retention indicator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08D69-FF68-437C-9801-36A77ECF2B0E}"/>
              </a:ext>
            </a:extLst>
          </p:cNvPr>
          <p:cNvSpPr txBox="1"/>
          <p:nvPr/>
        </p:nvSpPr>
        <p:spPr>
          <a:xfrm>
            <a:off x="881269" y="1171473"/>
            <a:ext cx="77790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Line Chart – Hire Rate by Year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74512F-426C-43BA-9870-E930D6B9E968}"/>
              </a:ext>
            </a:extLst>
          </p:cNvPr>
          <p:cNvSpPr/>
          <p:nvPr/>
        </p:nvSpPr>
        <p:spPr>
          <a:xfrm>
            <a:off x="881269" y="3309730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8A7DA5-1FB8-47E9-8545-7464F75C68F6}"/>
              </a:ext>
            </a:extLst>
          </p:cNvPr>
          <p:cNvSpPr/>
          <p:nvPr/>
        </p:nvSpPr>
        <p:spPr>
          <a:xfrm>
            <a:off x="927652" y="2239617"/>
            <a:ext cx="821634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Female</a:t>
            </a:r>
            <a:r>
              <a:rPr lang="en-US" b="1" dirty="0"/>
              <a:t>: 12K (53.54%)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Male</a:t>
            </a:r>
            <a:r>
              <a:rPr lang="en-US" b="1" dirty="0"/>
              <a:t>: 10K (46.46%)</a:t>
            </a:r>
          </a:p>
          <a:p>
            <a:endParaRPr lang="en-US" dirty="0"/>
          </a:p>
          <a:p>
            <a:r>
              <a:rPr lang="en-US" b="1" dirty="0"/>
              <a:t>      </a:t>
            </a:r>
          </a:p>
          <a:p>
            <a:r>
              <a:rPr lang="en-US" b="1" dirty="0"/>
              <a:t>       </a:t>
            </a:r>
            <a:r>
              <a:rPr lang="en-US" b="1" u="sng" dirty="0"/>
              <a:t>Insights: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slightly female-dominant workforce</a:t>
            </a:r>
            <a:r>
              <a:rPr lang="en-US" sz="2000" dirty="0"/>
              <a:t> – indicates </a:t>
            </a:r>
            <a:r>
              <a:rPr lang="en-US" sz="2000" b="1" dirty="0"/>
              <a:t>good gender balance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Company could explore </a:t>
            </a:r>
            <a:r>
              <a:rPr lang="en-US" sz="2000" b="1" dirty="0"/>
              <a:t>gender-based role distribution</a:t>
            </a:r>
            <a:r>
              <a:rPr lang="en-US" sz="2000" dirty="0"/>
              <a:t> for inclusion metrics.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EEF1A-B066-436C-A6C4-218C7F878AA8}"/>
              </a:ext>
            </a:extLst>
          </p:cNvPr>
          <p:cNvSpPr txBox="1"/>
          <p:nvPr/>
        </p:nvSpPr>
        <p:spPr>
          <a:xfrm>
            <a:off x="927652" y="836137"/>
            <a:ext cx="111744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Donut Chart – Employee Gender Distribution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6988E1B-FAD0-4E09-B6EF-7EBDA3036D8B}"/>
              </a:ext>
            </a:extLst>
          </p:cNvPr>
          <p:cNvSpPr/>
          <p:nvPr/>
        </p:nvSpPr>
        <p:spPr>
          <a:xfrm>
            <a:off x="1033668" y="3199918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5D8B6-BC21-46E7-9F83-564ADDA359D7}"/>
              </a:ext>
            </a:extLst>
          </p:cNvPr>
          <p:cNvSpPr/>
          <p:nvPr/>
        </p:nvSpPr>
        <p:spPr>
          <a:xfrm>
            <a:off x="978512" y="2224605"/>
            <a:ext cx="87277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By Race: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Highest:</a:t>
            </a:r>
            <a:r>
              <a:rPr lang="en-US" dirty="0"/>
              <a:t> </a:t>
            </a:r>
            <a:r>
              <a:rPr lang="en-US" b="1" dirty="0"/>
              <a:t>White (6.3K)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Followed by </a:t>
            </a:r>
            <a:r>
              <a:rPr lang="en-US" b="1" dirty="0"/>
              <a:t>Two or More Races, Black, Asian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Lowest: </a:t>
            </a:r>
            <a:r>
              <a:rPr lang="en-US" b="1" dirty="0"/>
              <a:t>Native Hawaiian, American Indian, Other</a:t>
            </a:r>
          </a:p>
          <a:p>
            <a:endParaRPr lang="en-US" dirty="0"/>
          </a:p>
          <a:p>
            <a:r>
              <a:rPr lang="en-US" b="1" dirty="0"/>
              <a:t>     </a:t>
            </a:r>
          </a:p>
          <a:p>
            <a:r>
              <a:rPr lang="en-US" b="1" dirty="0"/>
              <a:t>       </a:t>
            </a:r>
            <a:r>
              <a:rPr lang="en-US" b="1" u="sng" dirty="0"/>
              <a:t>Insight: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Company may focus on improving </a:t>
            </a:r>
            <a:r>
              <a:rPr lang="en-US" sz="2000" b="1" dirty="0"/>
              <a:t>diversity &amp; inclusion policies</a:t>
            </a:r>
            <a:r>
              <a:rPr lang="en-US" sz="2000" dirty="0"/>
              <a:t>, especially to </a:t>
            </a:r>
            <a:r>
              <a:rPr lang="en-US" sz="2000" b="1" dirty="0"/>
              <a:t>attract underrepresented races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61170-6708-4441-A972-E1554038F6AF}"/>
              </a:ext>
            </a:extLst>
          </p:cNvPr>
          <p:cNvSpPr/>
          <p:nvPr/>
        </p:nvSpPr>
        <p:spPr>
          <a:xfrm>
            <a:off x="978512" y="870916"/>
            <a:ext cx="3156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3 Bar Charts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157D51-B81E-4E46-9BD4-BCF328AEA485}"/>
              </a:ext>
            </a:extLst>
          </p:cNvPr>
          <p:cNvSpPr/>
          <p:nvPr/>
        </p:nvSpPr>
        <p:spPr>
          <a:xfrm>
            <a:off x="1115420" y="3970371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2D35B-1E20-49FB-880C-D0E9D2440E1E}"/>
              </a:ext>
            </a:extLst>
          </p:cNvPr>
          <p:cNvSpPr/>
          <p:nvPr/>
        </p:nvSpPr>
        <p:spPr>
          <a:xfrm>
            <a:off x="976721" y="1936283"/>
            <a:ext cx="856269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2. By Department: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Highest</a:t>
            </a:r>
            <a:r>
              <a:rPr lang="en-US" dirty="0"/>
              <a:t>: </a:t>
            </a:r>
            <a:r>
              <a:rPr lang="en-US" b="1" dirty="0"/>
              <a:t>Engineering (6.7K)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Others: </a:t>
            </a:r>
            <a:r>
              <a:rPr lang="en-US" b="1" dirty="0"/>
              <a:t>Sales, Business Dev, Support, Product, etc.</a:t>
            </a:r>
          </a:p>
          <a:p>
            <a:endParaRPr lang="en-US" dirty="0"/>
          </a:p>
          <a:p>
            <a:r>
              <a:rPr lang="en-US" b="1" dirty="0"/>
              <a:t>     </a:t>
            </a:r>
            <a:r>
              <a:rPr lang="en-US" b="1" u="sng" dirty="0"/>
              <a:t>Insights: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Engineering is clearly the </a:t>
            </a:r>
            <a:r>
              <a:rPr lang="en-US" sz="2000" b="1" dirty="0"/>
              <a:t>core functional area</a:t>
            </a:r>
            <a:r>
              <a:rPr lang="en-US" sz="2000" dirty="0"/>
              <a:t>. Suggests the company is </a:t>
            </a:r>
            <a:r>
              <a:rPr lang="en-US" sz="2000" b="1" dirty="0"/>
              <a:t>tech or product-driven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Opportunity: Rebalance or grow departments like </a:t>
            </a:r>
            <a:r>
              <a:rPr lang="en-US" sz="2000" b="1" dirty="0"/>
              <a:t>Legal, Finance, or HR</a:t>
            </a:r>
            <a:r>
              <a:rPr lang="en-US" sz="2000" dirty="0"/>
              <a:t> if underrepresented.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2610B8D-E0F7-4401-B1C5-300A668A155B}"/>
              </a:ext>
            </a:extLst>
          </p:cNvPr>
          <p:cNvSpPr/>
          <p:nvPr/>
        </p:nvSpPr>
        <p:spPr>
          <a:xfrm>
            <a:off x="1063216" y="3249084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5DBF7-D27A-4A45-98C0-B3C67FF918D0}"/>
              </a:ext>
            </a:extLst>
          </p:cNvPr>
          <p:cNvSpPr/>
          <p:nvPr/>
        </p:nvSpPr>
        <p:spPr>
          <a:xfrm>
            <a:off x="1072980" y="1726905"/>
            <a:ext cx="8614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3. By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b="1" dirty="0">
                <a:solidFill>
                  <a:srgbClr val="002060"/>
                </a:solidFill>
              </a:rPr>
              <a:t> (location State):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Top State</a:t>
            </a:r>
            <a:r>
              <a:rPr lang="en-US" dirty="0"/>
              <a:t>: </a:t>
            </a:r>
            <a:r>
              <a:rPr lang="en-US" b="1" dirty="0"/>
              <a:t>Ohio (18K employees)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Others State: </a:t>
            </a:r>
            <a:r>
              <a:rPr lang="en-US" b="1" dirty="0"/>
              <a:t>PA, IL, IN, KY, WI</a:t>
            </a:r>
          </a:p>
          <a:p>
            <a:endParaRPr lang="en-US" dirty="0"/>
          </a:p>
          <a:p>
            <a:r>
              <a:rPr lang="en-US" b="1" dirty="0"/>
              <a:t>      </a:t>
            </a:r>
            <a:r>
              <a:rPr lang="en-US" b="1" u="sng" dirty="0"/>
              <a:t>Insight: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 </a:t>
            </a:r>
            <a:r>
              <a:rPr lang="en-US" sz="2000" b="1" dirty="0"/>
              <a:t>state-based concentration</a:t>
            </a:r>
            <a:r>
              <a:rPr lang="en-US" sz="2000" dirty="0"/>
              <a:t> (mainly Ohio) could lead to </a:t>
            </a:r>
            <a:r>
              <a:rPr lang="en-US" sz="2000" b="1" dirty="0"/>
              <a:t>location-based risks</a:t>
            </a:r>
            <a:r>
              <a:rPr lang="en-US" sz="2000" dirty="0"/>
              <a:t> or opportunities for </a:t>
            </a:r>
            <a:r>
              <a:rPr lang="en-US" sz="2000" b="1" dirty="0"/>
              <a:t>expansion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Company can consider </a:t>
            </a:r>
            <a:r>
              <a:rPr lang="en-US" sz="2000" b="1" dirty="0"/>
              <a:t>diversifying office presence</a:t>
            </a:r>
            <a:r>
              <a:rPr lang="en-US" sz="2000" dirty="0"/>
              <a:t> geographically</a:t>
            </a:r>
            <a:r>
              <a:rPr lang="en-US" sz="2000" dirty="0">
                <a:latin typeface="Lucida Fax" panose="02060602050505020204" pitchFamily="18" charset="0"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565D852-5F59-4532-A2F4-53A990DA0235}"/>
              </a:ext>
            </a:extLst>
          </p:cNvPr>
          <p:cNvSpPr/>
          <p:nvPr/>
        </p:nvSpPr>
        <p:spPr>
          <a:xfrm>
            <a:off x="1184192" y="3034843"/>
            <a:ext cx="212035" cy="1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D9A730-40DA-47C0-9221-69573145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52" y="1084799"/>
            <a:ext cx="1040295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Terminations by Year: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Past Years (2001–2024):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increase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terminations over time, suggesting higher workforce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 or company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Highest terminations: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205 exits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186 exits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178 exits (until current data)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2019 – 2023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consistently high exits per year (160–205)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57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35344C-EF89-45F9-8D94-CE3D640EF9B9}"/>
              </a:ext>
            </a:extLst>
          </p:cNvPr>
          <p:cNvSpPr/>
          <p:nvPr/>
        </p:nvSpPr>
        <p:spPr>
          <a:xfrm>
            <a:off x="1490778" y="2721114"/>
            <a:ext cx="8191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Visualize the data using </a:t>
            </a:r>
            <a:r>
              <a:rPr lang="en-US" sz="4000" b="1" dirty="0" err="1">
                <a:solidFill>
                  <a:srgbClr val="002060"/>
                </a:solidFill>
              </a:rPr>
              <a:t>PowerBI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5342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Product Launch by Slidesgo">
  <a:themeElements>
    <a:clrScheme name="Simple Light">
      <a:dk1>
        <a:srgbClr val="FFFFFF"/>
      </a:dk1>
      <a:lt1>
        <a:srgbClr val="262921"/>
      </a:lt1>
      <a:dk2>
        <a:srgbClr val="A4AB9B"/>
      </a:dk2>
      <a:lt2>
        <a:srgbClr val="7C583F"/>
      </a:lt2>
      <a:accent1>
        <a:srgbClr val="D8C7B8"/>
      </a:accent1>
      <a:accent2>
        <a:srgbClr val="F3EC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lver Waves Meeting XL by Slides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Product Launch by Slidesgo</Template>
  <TotalTime>527</TotalTime>
  <Words>631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38" baseType="lpstr">
      <vt:lpstr>Arial Unicode MS</vt:lpstr>
      <vt:lpstr>Arial</vt:lpstr>
      <vt:lpstr>Bebas Neue</vt:lpstr>
      <vt:lpstr>Calibri</vt:lpstr>
      <vt:lpstr>Gilda Display</vt:lpstr>
      <vt:lpstr>Inter</vt:lpstr>
      <vt:lpstr>Jost</vt:lpstr>
      <vt:lpstr>Jost Light</vt:lpstr>
      <vt:lpstr>Lucida Fax</vt:lpstr>
      <vt:lpstr>Nunito Light</vt:lpstr>
      <vt:lpstr>Open Sans Light</vt:lpstr>
      <vt:lpstr>Prata</vt:lpstr>
      <vt:lpstr>Proxima Nova</vt:lpstr>
      <vt:lpstr>Proxima Nova Semibold</vt:lpstr>
      <vt:lpstr>PT Sans</vt:lpstr>
      <vt:lpstr>Raleway</vt:lpstr>
      <vt:lpstr>Trebuchet MS</vt:lpstr>
      <vt:lpstr>Wingdings</vt:lpstr>
      <vt:lpstr>Wingdings 3</vt:lpstr>
      <vt:lpstr>Elegant Product Launch by Slidesgo</vt:lpstr>
      <vt:lpstr>Slidesgo Final Pages</vt:lpstr>
      <vt:lpstr>Silver Waves Meeting XL by Slidesgo</vt:lpstr>
      <vt:lpstr>1_Slidesgo Final Pages</vt:lpstr>
      <vt:lpstr>2_Slidesgo Final Pages</vt:lpstr>
      <vt:lpstr>Facet</vt:lpstr>
      <vt:lpstr>HR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Star</dc:creator>
  <cp:lastModifiedBy>S04-05</cp:lastModifiedBy>
  <cp:revision>28</cp:revision>
  <dcterms:created xsi:type="dcterms:W3CDTF">2025-06-19T06:53:12Z</dcterms:created>
  <dcterms:modified xsi:type="dcterms:W3CDTF">2025-06-20T15:57:19Z</dcterms:modified>
</cp:coreProperties>
</file>