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 SemiBold"/>
      <p:regular r:id="rId37"/>
      <p:bold r:id="rId38"/>
      <p:italic r:id="rId39"/>
      <p:boldItalic r:id="rId40"/>
    </p:embeddedFont>
    <p:embeddedFont>
      <p:font typeface="Raleway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Barlow SemiBold"/>
      <p:regular r:id="rId49"/>
      <p:bold r:id="rId50"/>
      <p:italic r:id="rId51"/>
      <p:boldItalic r:id="rId52"/>
    </p:embeddedFont>
    <p:embeddedFont>
      <p:font typeface="Barlow Light"/>
      <p:regular r:id="rId53"/>
      <p:bold r:id="rId54"/>
      <p:italic r:id="rId55"/>
      <p:boldItalic r:id="rId56"/>
    </p:embeddedFont>
    <p:embeddedFont>
      <p:font typeface="Barl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610765-8B1D-412F-A5B7-A5F5C4DFF1D7}">
  <a:tblStyle styleId="{C7610765-8B1D-412F-A5B7-A5F5C4DFF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SemiBold-boldItalic.fntdata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Barlow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SemiBold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SemiBold-italic.fntdata"/><Relationship Id="rId38" Type="http://schemas.openxmlformats.org/officeDocument/2006/relationships/font" Target="fonts/RalewaySemi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SemiBold-italic.fntdata"/><Relationship Id="rId50" Type="http://schemas.openxmlformats.org/officeDocument/2006/relationships/font" Target="fonts/BarlowSemiBold-bold.fntdata"/><Relationship Id="rId53" Type="http://schemas.openxmlformats.org/officeDocument/2006/relationships/font" Target="fonts/BarlowLight-regular.fntdata"/><Relationship Id="rId52" Type="http://schemas.openxmlformats.org/officeDocument/2006/relationships/font" Target="fonts/Barlow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BarlowLight-italic.fntdata"/><Relationship Id="rId10" Type="http://schemas.openxmlformats.org/officeDocument/2006/relationships/slide" Target="slides/slide5.xml"/><Relationship Id="rId54" Type="http://schemas.openxmlformats.org/officeDocument/2006/relationships/font" Target="fonts/BarlowLight-bold.fntdata"/><Relationship Id="rId13" Type="http://schemas.openxmlformats.org/officeDocument/2006/relationships/slide" Target="slides/slide8.xml"/><Relationship Id="rId57" Type="http://schemas.openxmlformats.org/officeDocument/2006/relationships/font" Target="fonts/Barlow-regular.fntdata"/><Relationship Id="rId12" Type="http://schemas.openxmlformats.org/officeDocument/2006/relationships/slide" Target="slides/slide7.xml"/><Relationship Id="rId56" Type="http://schemas.openxmlformats.org/officeDocument/2006/relationships/font" Target="fonts/Barlow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-italic.fntdata"/><Relationship Id="rId14" Type="http://schemas.openxmlformats.org/officeDocument/2006/relationships/slide" Target="slides/slide9.xml"/><Relationship Id="rId58" Type="http://schemas.openxmlformats.org/officeDocument/2006/relationships/font" Target="fonts/Barlow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5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3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isometric.online/" TargetMode="External"/><Relationship Id="rId5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/>
          <p:nvPr>
            <p:ph idx="1" type="body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/>
          <p:nvPr>
            <p:ph idx="4294967295" type="title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b="0" sz="300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{C7610765-8B1D-412F-A5B7-A5F5C4DFF1D7}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rotWithShape="0" algn="bl" dir="5400000" dist="19050">
              <a:srgbClr val="38226D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5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/>
          <p:nvPr>
            <p:ph idx="4294967295" type="body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/>
          <p:nvPr>
            <p:ph idx="4294967295" type="ctrTitle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/>
          <p:nvPr>
            <p:ph idx="4294967295" type="subTitle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/>
          <p:nvPr>
            <p:ph idx="4294967295" type="ctrTitle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/>
          <p:nvPr>
            <p:ph idx="4294967295" type="subTitle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/>
          <p:nvPr>
            <p:ph idx="4294967295" type="ctrTitle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/>
          <p:nvPr>
            <p:ph idx="4294967295" type="subTitle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/>
          <p:nvPr>
            <p:ph idx="4294967295" type="ctrTitle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/>
          <p:nvPr>
            <p:ph idx="4294967295" type="subTitle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/>
          <p:nvPr>
            <p:ph idx="1" type="body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/>
          <p:nvPr>
            <p:ph idx="2" type="body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/>
          <p:nvPr>
            <p:ph idx="3" type="body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8" name="Google Shape;1738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9" name="Google Shape;1739;p29"/>
          <p:cNvSpPr txBox="1"/>
          <p:nvPr>
            <p:ph idx="1" type="body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/>
          <p:nvPr>
            <p:ph idx="2" type="body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/>
          <p:nvPr>
            <p:ph idx="3" type="body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</a:t>
            </a: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32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</a:t>
            </a: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</a:t>
            </a: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2207" name="Google Shape;2207;p3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16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rect b="b" l="l" r="r" t="t"/>
              <a:pathLst>
                <a:path extrusionOk="0" h="605511" w="1029717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rect b="b" l="l" r="r" t="t"/>
              <a:pathLst>
                <a:path extrusionOk="0" h="2717164" w="92984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rect b="b" l="l" r="r" t="t"/>
              <a:pathLst>
                <a:path extrusionOk="0" h="121443" w="56391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rect b="b" l="l" r="r" t="t"/>
              <a:pathLst>
                <a:path extrusionOk="0" h="76581" w="51922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rect b="b" l="l" r="r" t="t"/>
              <a:pathLst>
                <a:path extrusionOk="0" h="2717228" w="929842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rect b="b" l="l" r="r" t="t"/>
              <a:pathLst>
                <a:path extrusionOk="0" h="2717215" w="929745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rect b="b" l="l" r="r" t="t"/>
              <a:pathLst>
                <a:path extrusionOk="0" h="2523815" w="826947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rect b="b" l="l" r="r" t="t"/>
              <a:pathLst>
                <a:path extrusionOk="0" h="64037" w="37023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rect b="b" l="l" r="r" t="t"/>
              <a:pathLst>
                <a:path extrusionOk="0" h="24476" w="19019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rect b="b" l="l" r="r" t="t"/>
              <a:pathLst>
                <a:path extrusionOk="0" h="579135" w="636661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rect b="b" l="l" r="r" t="t"/>
              <a:pathLst>
                <a:path extrusionOk="0" h="297370" w="43582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rect b="b" l="l" r="r" t="t"/>
              <a:pathLst>
                <a:path extrusionOk="0" h="169925" w="215485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rect b="b" l="l" r="r" t="t"/>
              <a:pathLst>
                <a:path extrusionOk="0" h="412011" w="479945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rect b="b" l="l" r="r" t="t"/>
              <a:pathLst>
                <a:path extrusionOk="0" h="235362" w="328553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rect b="b" l="l" r="r" t="t"/>
              <a:pathLst>
                <a:path extrusionOk="0" h="461037" w="432207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rect b="b" l="l" r="r" t="t"/>
              <a:pathLst>
                <a:path extrusionOk="0" h="147256" w="81686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rect b="b" l="l" r="r" t="t"/>
              <a:pathLst>
                <a:path extrusionOk="0" h="187928" w="246676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rect b="b" l="l" r="r" t="t"/>
              <a:pathLst>
                <a:path extrusionOk="0" h="121824" w="132182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rect b="b" l="l" r="r" t="t"/>
              <a:pathLst>
                <a:path extrusionOk="0" h="577349" w="633238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rect b="b" l="l" r="r" t="t"/>
              <a:pathLst>
                <a:path extrusionOk="0" h="280416" w="406436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rect b="b" l="l" r="r" t="t"/>
              <a:pathLst>
                <a:path extrusionOk="0" h="264318" w="378668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rect b="b" l="l" r="r" t="t"/>
              <a:pathLst>
                <a:path extrusionOk="0" h="502188" w="646456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rect b="b" l="l" r="r" t="t"/>
              <a:pathLst>
                <a:path extrusionOk="0" h="81152" w="9794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3" name="Google Shape;4693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</a:t>
            </a:r>
            <a:r>
              <a:rPr lang="en" sz="7200"/>
              <a:t>!</a:t>
            </a:r>
            <a:endParaRPr sz="7200"/>
          </a:p>
        </p:txBody>
      </p:sp>
      <p:sp>
        <p:nvSpPr>
          <p:cNvPr id="380" name="Google Shape;380;p1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381" name="Google Shape;38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b="45713" l="15415" r="9823" t="4445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8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2" name="Google Shape;5152;p41"/>
          <p:cNvSpPr txBox="1"/>
          <p:nvPr>
            <p:ph idx="4294967295" type="body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56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7" name="Google Shape;5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8" name="Google Shape;5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9" name="Google Shape;5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60" name="Google Shape;5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61" name="Google Shape;5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2" name="Google Shape;5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3" name="Google Shape;5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4" name="Google Shape;5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5" name="Google Shape;5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6" name="Google Shape;5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7" name="Google Shape;5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8" name="Google Shape;5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9" name="Google Shape;5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70" name="Google Shape;5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1" name="Google Shape;5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r>
              <a:rPr lang="en"/>
              <a:t> </a:t>
            </a:r>
            <a:r>
              <a:rPr lang="en"/>
              <a:t>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60" name="Google Shape;860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