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Lato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Lato Light"/>
      <p:regular r:id="rId43"/>
      <p:bold r:id="rId44"/>
      <p:italic r:id="rId45"/>
      <p:boldItalic r:id="rId46"/>
    </p:embeddedFont>
    <p:embeddedFont>
      <p:font typeface="Lato Black"/>
      <p:bold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4D3B843-7D29-4E6C-A993-3E49A0935A97}">
  <a:tblStyle styleId="{94D3B843-7D29-4E6C-A993-3E49A0935A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44" Type="http://schemas.openxmlformats.org/officeDocument/2006/relationships/font" Target="fonts/LatoLight-bold.fntdata"/><Relationship Id="rId21" Type="http://schemas.openxmlformats.org/officeDocument/2006/relationships/slide" Target="slides/slide16.xml"/><Relationship Id="rId43" Type="http://schemas.openxmlformats.org/officeDocument/2006/relationships/font" Target="fonts/LatoLight-regular.fntdata"/><Relationship Id="rId24" Type="http://schemas.openxmlformats.org/officeDocument/2006/relationships/slide" Target="slides/slide19.xml"/><Relationship Id="rId46" Type="http://schemas.openxmlformats.org/officeDocument/2006/relationships/font" Target="fonts/LatoLight-boldItalic.fntdata"/><Relationship Id="rId23" Type="http://schemas.openxmlformats.org/officeDocument/2006/relationships/slide" Target="slides/slide18.xml"/><Relationship Id="rId45" Type="http://schemas.openxmlformats.org/officeDocument/2006/relationships/font" Target="fonts/Lato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LatoBlack-boldItalic.fntdata"/><Relationship Id="rId25" Type="http://schemas.openxmlformats.org/officeDocument/2006/relationships/slide" Target="slides/slide20.xml"/><Relationship Id="rId47" Type="http://schemas.openxmlformats.org/officeDocument/2006/relationships/font" Target="fonts/LatoBlack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851e8272b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851e8272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61364e43f8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61364e43f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3164" y="1424069"/>
            <a:ext cx="9157393" cy="3719422"/>
            <a:chOff x="187960" y="1453515"/>
            <a:chExt cx="3861435" cy="1568450"/>
          </a:xfrm>
        </p:grpSpPr>
        <p:sp>
          <p:nvSpPr>
            <p:cNvPr id="11" name="Google Shape;11;p2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ottom waves">
  <p:cSld name="BLANK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1"/>
          <p:cNvGrpSpPr/>
          <p:nvPr/>
        </p:nvGrpSpPr>
        <p:grpSpPr>
          <a:xfrm>
            <a:off x="-13177" y="3583361"/>
            <a:ext cx="9157393" cy="1560137"/>
            <a:chOff x="187960" y="1453515"/>
            <a:chExt cx="3861435" cy="1568450"/>
          </a:xfrm>
        </p:grpSpPr>
        <p:sp>
          <p:nvSpPr>
            <p:cNvPr id="82" name="Google Shape;82;p11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4" y="2917253"/>
            <a:ext cx="9140444" cy="2224977"/>
          </a:xfrm>
          <a:custGeom>
            <a:rect b="b" l="l" r="r" t="t"/>
            <a:pathLst>
              <a:path extrusionOk="0" h="939800" w="3860800">
                <a:moveTo>
                  <a:pt x="1304290" y="494030"/>
                </a:moveTo>
                <a:cubicBezTo>
                  <a:pt x="857250" y="494030"/>
                  <a:pt x="421005" y="451485"/>
                  <a:pt x="0" y="370840"/>
                </a:cubicBezTo>
                <a:lnTo>
                  <a:pt x="0" y="942340"/>
                </a:lnTo>
                <a:lnTo>
                  <a:pt x="3864610" y="942340"/>
                </a:lnTo>
                <a:lnTo>
                  <a:pt x="3864610" y="0"/>
                </a:lnTo>
                <a:cubicBezTo>
                  <a:pt x="3082290" y="317500"/>
                  <a:pt x="2216150" y="494030"/>
                  <a:pt x="1304290" y="494030"/>
                </a:cubicBezTo>
                <a:close/>
              </a:path>
            </a:pathLst>
          </a:custGeom>
          <a:gradFill>
            <a:gsLst>
              <a:gs pos="0">
                <a:srgbClr val="FFC486">
                  <a:alpha val="20000"/>
                </a:srgbClr>
              </a:gs>
              <a:gs pos="100000">
                <a:srgbClr val="FF866B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4" y="1926312"/>
            <a:ext cx="9140444" cy="3217196"/>
          </a:xfrm>
          <a:custGeom>
            <a:rect b="b" l="l" r="r" t="t"/>
            <a:pathLst>
              <a:path extrusionOk="0" h="1358900" w="3860800">
                <a:moveTo>
                  <a:pt x="175260" y="1096010"/>
                </a:moveTo>
                <a:cubicBezTo>
                  <a:pt x="116840" y="1096010"/>
                  <a:pt x="58420" y="1095375"/>
                  <a:pt x="0" y="1094105"/>
                </a:cubicBezTo>
                <a:lnTo>
                  <a:pt x="0" y="1360805"/>
                </a:lnTo>
                <a:lnTo>
                  <a:pt x="3864610" y="1360805"/>
                </a:lnTo>
                <a:lnTo>
                  <a:pt x="3864610" y="0"/>
                </a:lnTo>
                <a:cubicBezTo>
                  <a:pt x="2827655" y="689610"/>
                  <a:pt x="1553210" y="1096010"/>
                  <a:pt x="175260" y="109601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  <a:alpha val="20000"/>
                </a:srgbClr>
              </a:gs>
              <a:gs pos="100000">
                <a:srgbClr val="FF6A00">
                  <a:alpha val="71764"/>
                  <a:alpha val="2000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18" y="3413475"/>
            <a:ext cx="9140444" cy="1728867"/>
          </a:xfrm>
          <a:custGeom>
            <a:rect b="b" l="l" r="r" t="t"/>
            <a:pathLst>
              <a:path extrusionOk="0" h="730250" w="3860800">
                <a:moveTo>
                  <a:pt x="2672715" y="539750"/>
                </a:moveTo>
                <a:cubicBezTo>
                  <a:pt x="1717040" y="539750"/>
                  <a:pt x="811530" y="346075"/>
                  <a:pt x="0" y="0"/>
                </a:cubicBezTo>
                <a:lnTo>
                  <a:pt x="0" y="732790"/>
                </a:lnTo>
                <a:lnTo>
                  <a:pt x="3863975" y="732790"/>
                </a:lnTo>
                <a:lnTo>
                  <a:pt x="3863975" y="437515"/>
                </a:lnTo>
                <a:cubicBezTo>
                  <a:pt x="3477895" y="504190"/>
                  <a:pt x="3079750" y="539750"/>
                  <a:pt x="2672715" y="539750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  <a:alpha val="20000"/>
                </a:srgbClr>
              </a:gs>
              <a:gs pos="100000">
                <a:srgbClr val="CC0000">
                  <a:alpha val="57254"/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23" name="Google Shape;23;p4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038025" y="1476000"/>
            <a:ext cx="5067900" cy="304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600"/>
              </a:spcBef>
              <a:spcAft>
                <a:spcPts val="0"/>
              </a:spcAft>
              <a:buSzPts val="3200"/>
              <a:buChar char="◦"/>
              <a:defRPr i="1" sz="3200"/>
            </a:lvl1pPr>
            <a:lvl2pPr indent="-431800" lvl="1" marL="9144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2pPr>
            <a:lvl3pPr indent="-431800" lvl="2" marL="13716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3pPr>
            <a:lvl4pPr indent="-431800" lvl="3" marL="18288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4pPr>
            <a:lvl5pPr indent="-431800" lvl="4" marL="22860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5pPr>
            <a:lvl6pPr indent="-431800" lvl="5" marL="27432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6pPr>
            <a:lvl7pPr indent="-431800" lvl="6" marL="32004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7pPr>
            <a:lvl8pPr indent="-431800" lvl="7" marL="36576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8pPr>
            <a:lvl9pPr indent="-431800" lvl="8" marL="4114800" rtl="0" algn="ctr">
              <a:spcBef>
                <a:spcPts val="0"/>
              </a:spcBef>
              <a:spcAft>
                <a:spcPts val="0"/>
              </a:spcAft>
              <a:buSzPts val="3200"/>
              <a:buChar char="◦"/>
              <a:defRPr i="1" sz="3200"/>
            </a:lvl9pPr>
          </a:lstStyle>
          <a:p/>
        </p:txBody>
      </p:sp>
      <p:sp>
        <p:nvSpPr>
          <p:cNvPr id="27" name="Google Shape;27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 b="1" sz="96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 flipH="1" rot="5400000">
            <a:off x="-1530412" y="1530301"/>
            <a:ext cx="5154243" cy="2093410"/>
            <a:chOff x="187960" y="1453515"/>
            <a:chExt cx="3861435" cy="1568450"/>
          </a:xfrm>
        </p:grpSpPr>
        <p:sp>
          <p:nvSpPr>
            <p:cNvPr id="30" name="Google Shape;30;p4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5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35" name="Google Shape;35;p5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38" name="Google Shape;38;p5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◦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43" name="Google Shape;43;p6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7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52" name="Google Shape;52;p7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55" name="Google Shape;55;p7"/>
          <p:cNvSpPr txBox="1"/>
          <p:nvPr>
            <p:ph type="title"/>
          </p:nvPr>
        </p:nvSpPr>
        <p:spPr>
          <a:xfrm>
            <a:off x="737850" y="517525"/>
            <a:ext cx="62841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737850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2928612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5119374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8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62" name="Google Shape;62;p8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65" name="Google Shape;65;p8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9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69" name="Google Shape;69;p9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737850" y="4406300"/>
            <a:ext cx="62364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0"/>
          <p:cNvGrpSpPr/>
          <p:nvPr/>
        </p:nvGrpSpPr>
        <p:grpSpPr>
          <a:xfrm flipH="1" rot="-5400000">
            <a:off x="5520163" y="1530301"/>
            <a:ext cx="5154243" cy="2093410"/>
            <a:chOff x="187960" y="1453515"/>
            <a:chExt cx="3861435" cy="1568450"/>
          </a:xfrm>
        </p:grpSpPr>
        <p:sp>
          <p:nvSpPr>
            <p:cNvPr id="76" name="Google Shape;76;p10"/>
            <p:cNvSpPr/>
            <p:nvPr/>
          </p:nvSpPr>
          <p:spPr>
            <a:xfrm>
              <a:off x="187960" y="1453515"/>
              <a:ext cx="3860800" cy="1568450"/>
            </a:xfrm>
            <a:custGeom>
              <a:rect b="b" l="l" r="r" t="t"/>
              <a:pathLst>
                <a:path extrusionOk="0" h="1568450" w="386080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>
                    <a:alpha val="20000"/>
                  </a:srgbClr>
                </a:gs>
                <a:gs pos="100000">
                  <a:srgbClr val="FF866B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187960" y="2182495"/>
              <a:ext cx="3860800" cy="838200"/>
            </a:xfrm>
            <a:custGeom>
              <a:rect b="b" l="l" r="r" t="t"/>
              <a:pathLst>
                <a:path extrusionOk="0" h="838200" w="386080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  <a:alpha val="20000"/>
                  </a:srgbClr>
                </a:gs>
                <a:gs pos="100000">
                  <a:srgbClr val="FF6A00">
                    <a:alpha val="71764"/>
                    <a:alpha val="200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188595" y="1819275"/>
              <a:ext cx="3860800" cy="1200150"/>
            </a:xfrm>
            <a:custGeom>
              <a:rect b="b" l="l" r="r" t="t"/>
              <a:pathLst>
                <a:path extrusionOk="0" h="1200150" w="386080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  <a:alpha val="20000"/>
                  </a:srgbClr>
                </a:gs>
                <a:gs pos="100000">
                  <a:srgbClr val="CC0000">
                    <a:alpha val="57254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 algn="r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lato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737850" y="1050925"/>
            <a:ext cx="33117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737850" y="2009100"/>
            <a:ext cx="3311700" cy="231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7900" y="537747"/>
            <a:ext cx="4068000" cy="4068000"/>
          </a:xfrm>
          <a:prstGeom prst="ellipse">
            <a:avLst/>
          </a:prstGeom>
          <a:noFill/>
          <a:ln>
            <a:noFill/>
          </a:ln>
          <a:effectLst>
            <a:outerShdw blurRad="342900" rotWithShape="0" algn="bl" dir="5400000" dist="114300">
              <a:schemeClr val="dk1">
                <a:alpha val="23000"/>
              </a:schemeClr>
            </a:outerShdw>
          </a:effectLst>
        </p:spPr>
      </p:pic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630300" y="650450"/>
            <a:ext cx="2656500" cy="13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lt1"/>
                </a:solidFill>
                <a:highlight>
                  <a:schemeClr val="accent2"/>
                </a:highlight>
              </a:rPr>
              <a:t>Want big impact?</a:t>
            </a:r>
            <a:endParaRPr b="0" sz="2400">
              <a:solidFill>
                <a:schemeClr val="lt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</a:rPr>
              <a:t>Use big image.</a:t>
            </a:r>
            <a:endParaRPr sz="240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737850" y="517525"/>
            <a:ext cx="2573400" cy="7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3"/>
          <p:cNvSpPr/>
          <p:nvPr/>
        </p:nvSpPr>
        <p:spPr>
          <a:xfrm rot="-3280241">
            <a:off x="4795232" y="1906732"/>
            <a:ext cx="1323418" cy="1320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 rot="-3280088">
            <a:off x="5025571" y="2563569"/>
            <a:ext cx="3184127" cy="1211606"/>
          </a:xfrm>
          <a:custGeom>
            <a:rect b="b" l="l" r="r" t="t"/>
            <a:pathLst>
              <a:path extrusionOk="0" h="187" w="492">
                <a:moveTo>
                  <a:pt x="457" y="0"/>
                </a:moveTo>
                <a:cubicBezTo>
                  <a:pt x="416" y="91"/>
                  <a:pt x="325" y="155"/>
                  <a:pt x="218" y="155"/>
                </a:cubicBezTo>
                <a:cubicBezTo>
                  <a:pt x="137" y="155"/>
                  <a:pt x="64" y="118"/>
                  <a:pt x="17" y="60"/>
                </a:cubicBezTo>
                <a:cubicBezTo>
                  <a:pt x="11" y="70"/>
                  <a:pt x="5" y="80"/>
                  <a:pt x="0" y="90"/>
                </a:cubicBezTo>
                <a:cubicBezTo>
                  <a:pt x="54" y="150"/>
                  <a:pt x="132" y="187"/>
                  <a:pt x="218" y="187"/>
                </a:cubicBezTo>
                <a:cubicBezTo>
                  <a:pt x="343" y="187"/>
                  <a:pt x="449" y="109"/>
                  <a:pt x="492" y="0"/>
                </a:cubicBezTo>
                <a:cubicBezTo>
                  <a:pt x="480" y="0"/>
                  <a:pt x="468" y="1"/>
                  <a:pt x="457" y="0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0" scaled="0"/>
          </a:gra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 rot="-3280088">
            <a:off x="4990173" y="2460157"/>
            <a:ext cx="2729637" cy="1205146"/>
          </a:xfrm>
          <a:custGeom>
            <a:rect b="b" l="l" r="r" t="t"/>
            <a:pathLst>
              <a:path extrusionOk="0" h="194" w="440">
                <a:moveTo>
                  <a:pt x="262" y="39"/>
                </a:moveTo>
                <a:cubicBezTo>
                  <a:pt x="206" y="71"/>
                  <a:pt x="134" y="53"/>
                  <a:pt x="100" y="0"/>
                </a:cubicBezTo>
                <a:cubicBezTo>
                  <a:pt x="57" y="25"/>
                  <a:pt x="24" y="60"/>
                  <a:pt x="0" y="99"/>
                </a:cubicBezTo>
                <a:cubicBezTo>
                  <a:pt x="47" y="157"/>
                  <a:pt x="120" y="194"/>
                  <a:pt x="201" y="194"/>
                </a:cubicBezTo>
                <a:cubicBezTo>
                  <a:pt x="308" y="194"/>
                  <a:pt x="399" y="130"/>
                  <a:pt x="440" y="39"/>
                </a:cubicBezTo>
                <a:cubicBezTo>
                  <a:pt x="393" y="37"/>
                  <a:pt x="346" y="24"/>
                  <a:pt x="303" y="0"/>
                </a:cubicBezTo>
                <a:cubicBezTo>
                  <a:pt x="292" y="15"/>
                  <a:pt x="279" y="29"/>
                  <a:pt x="262" y="39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 rot="-3779206">
            <a:off x="5622302" y="2863735"/>
            <a:ext cx="1577952" cy="56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Vestibulum congue </a:t>
            </a:r>
            <a:endParaRPr b="1"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3"/>
          <p:cNvSpPr/>
          <p:nvPr/>
        </p:nvSpPr>
        <p:spPr>
          <a:xfrm rot="-3280089">
            <a:off x="4299587" y="297186"/>
            <a:ext cx="2188366" cy="2485879"/>
          </a:xfrm>
          <a:custGeom>
            <a:rect b="b" l="l" r="r" t="t"/>
            <a:pathLst>
              <a:path extrusionOk="0" h="384" w="338">
                <a:moveTo>
                  <a:pt x="45" y="32"/>
                </a:moveTo>
                <a:cubicBezTo>
                  <a:pt x="189" y="32"/>
                  <a:pt x="306" y="148"/>
                  <a:pt x="306" y="292"/>
                </a:cubicBezTo>
                <a:cubicBezTo>
                  <a:pt x="306" y="325"/>
                  <a:pt x="300" y="355"/>
                  <a:pt x="289" y="384"/>
                </a:cubicBezTo>
                <a:cubicBezTo>
                  <a:pt x="301" y="384"/>
                  <a:pt x="312" y="384"/>
                  <a:pt x="324" y="383"/>
                </a:cubicBezTo>
                <a:cubicBezTo>
                  <a:pt x="333" y="354"/>
                  <a:pt x="338" y="324"/>
                  <a:pt x="338" y="292"/>
                </a:cubicBezTo>
                <a:cubicBezTo>
                  <a:pt x="338" y="131"/>
                  <a:pt x="207" y="0"/>
                  <a:pt x="45" y="0"/>
                </a:cubicBezTo>
                <a:cubicBezTo>
                  <a:pt x="30" y="0"/>
                  <a:pt x="15" y="1"/>
                  <a:pt x="0" y="3"/>
                </a:cubicBezTo>
                <a:cubicBezTo>
                  <a:pt x="6" y="13"/>
                  <a:pt x="12" y="23"/>
                  <a:pt x="18" y="33"/>
                </a:cubicBezTo>
                <a:cubicBezTo>
                  <a:pt x="27" y="32"/>
                  <a:pt x="36" y="32"/>
                  <a:pt x="45" y="32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0" scaled="0"/>
          </a:gra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 rot="-3280088">
            <a:off x="4556924" y="581521"/>
            <a:ext cx="1790169" cy="2186080"/>
          </a:xfrm>
          <a:custGeom>
            <a:rect b="b" l="l" r="r" t="t"/>
            <a:pathLst>
              <a:path extrusionOk="0" h="352" w="288">
                <a:moveTo>
                  <a:pt x="27" y="0"/>
                </a:moveTo>
                <a:cubicBezTo>
                  <a:pt x="18" y="0"/>
                  <a:pt x="9" y="0"/>
                  <a:pt x="0" y="1"/>
                </a:cubicBezTo>
                <a:cubicBezTo>
                  <a:pt x="21" y="43"/>
                  <a:pt x="34" y="90"/>
                  <a:pt x="35" y="140"/>
                </a:cubicBezTo>
                <a:cubicBezTo>
                  <a:pt x="74" y="142"/>
                  <a:pt x="111" y="163"/>
                  <a:pt x="132" y="200"/>
                </a:cubicBezTo>
                <a:cubicBezTo>
                  <a:pt x="153" y="236"/>
                  <a:pt x="153" y="279"/>
                  <a:pt x="136" y="315"/>
                </a:cubicBezTo>
                <a:cubicBezTo>
                  <a:pt x="179" y="339"/>
                  <a:pt x="225" y="351"/>
                  <a:pt x="271" y="352"/>
                </a:cubicBezTo>
                <a:cubicBezTo>
                  <a:pt x="282" y="323"/>
                  <a:pt x="288" y="293"/>
                  <a:pt x="288" y="260"/>
                </a:cubicBezTo>
                <a:cubicBezTo>
                  <a:pt x="288" y="116"/>
                  <a:pt x="171" y="0"/>
                  <a:pt x="27" y="0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4672075" y="1153125"/>
            <a:ext cx="15780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Vestibulum congue </a:t>
            </a:r>
            <a:endParaRPr b="1"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3"/>
          <p:cNvSpPr/>
          <p:nvPr/>
        </p:nvSpPr>
        <p:spPr>
          <a:xfrm rot="-3280088">
            <a:off x="3748919" y="1740600"/>
            <a:ext cx="1624870" cy="3045726"/>
          </a:xfrm>
          <a:custGeom>
            <a:rect b="b" l="l" r="r" t="t"/>
            <a:pathLst>
              <a:path extrusionOk="0" h="470" w="251">
                <a:moveTo>
                  <a:pt x="32" y="286"/>
                </a:moveTo>
                <a:cubicBezTo>
                  <a:pt x="32" y="157"/>
                  <a:pt x="127" y="49"/>
                  <a:pt x="251" y="29"/>
                </a:cubicBezTo>
                <a:cubicBezTo>
                  <a:pt x="245" y="19"/>
                  <a:pt x="239" y="9"/>
                  <a:pt x="233" y="0"/>
                </a:cubicBezTo>
                <a:cubicBezTo>
                  <a:pt x="100" y="28"/>
                  <a:pt x="0" y="145"/>
                  <a:pt x="0" y="286"/>
                </a:cubicBezTo>
                <a:cubicBezTo>
                  <a:pt x="0" y="356"/>
                  <a:pt x="25" y="420"/>
                  <a:pt x="65" y="470"/>
                </a:cubicBezTo>
                <a:cubicBezTo>
                  <a:pt x="70" y="460"/>
                  <a:pt x="76" y="450"/>
                  <a:pt x="82" y="440"/>
                </a:cubicBezTo>
                <a:cubicBezTo>
                  <a:pt x="51" y="397"/>
                  <a:pt x="32" y="344"/>
                  <a:pt x="32" y="286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0" scaled="0"/>
          </a:gra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 rot="-3280089">
            <a:off x="3926475" y="1789647"/>
            <a:ext cx="1575644" cy="2550423"/>
          </a:xfrm>
          <a:custGeom>
            <a:rect b="b" l="l" r="r" t="t"/>
            <a:pathLst>
              <a:path extrusionOk="0" h="411" w="254">
                <a:moveTo>
                  <a:pt x="152" y="311"/>
                </a:moveTo>
                <a:cubicBezTo>
                  <a:pt x="124" y="254"/>
                  <a:pt x="145" y="185"/>
                  <a:pt x="200" y="153"/>
                </a:cubicBezTo>
                <a:cubicBezTo>
                  <a:pt x="217" y="143"/>
                  <a:pt x="236" y="137"/>
                  <a:pt x="254" y="136"/>
                </a:cubicBezTo>
                <a:cubicBezTo>
                  <a:pt x="253" y="87"/>
                  <a:pt x="241" y="41"/>
                  <a:pt x="219" y="0"/>
                </a:cubicBezTo>
                <a:cubicBezTo>
                  <a:pt x="95" y="20"/>
                  <a:pt x="0" y="128"/>
                  <a:pt x="0" y="257"/>
                </a:cubicBezTo>
                <a:cubicBezTo>
                  <a:pt x="0" y="315"/>
                  <a:pt x="19" y="368"/>
                  <a:pt x="50" y="411"/>
                </a:cubicBezTo>
                <a:cubicBezTo>
                  <a:pt x="75" y="371"/>
                  <a:pt x="110" y="337"/>
                  <a:pt x="152" y="31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 txBox="1"/>
          <p:nvPr/>
        </p:nvSpPr>
        <p:spPr>
          <a:xfrm flipH="1" rot="3725110">
            <a:off x="3755527" y="2863871"/>
            <a:ext cx="1577671" cy="563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Vestibulum congue </a:t>
            </a:r>
            <a:endParaRPr b="1"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99" name="Google Shape;199;p24"/>
          <p:cNvGraphicFramePr/>
          <p:nvPr/>
        </p:nvGraphicFramePr>
        <p:xfrm>
          <a:off x="737800" y="1716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{94D3B843-7D29-4E6C-A993-3E49A0935A97}</a:tableStyleId>
              </a:tblPr>
              <a:tblGrid>
                <a:gridCol w="1508625"/>
                <a:gridCol w="1508625"/>
                <a:gridCol w="1508625"/>
                <a:gridCol w="1508625"/>
              </a:tblGrid>
              <a:tr h="63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3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3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3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  <a:endParaRPr sz="12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  <a:endParaRPr b="1"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accent3"/>
            </a:gs>
            <a:gs pos="100000">
              <a:schemeClr val="accent1"/>
            </a:gs>
          </a:gsLst>
          <a:lin ang="5400012" scaled="0"/>
        </a:gra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/>
          <p:nvPr/>
        </p:nvSpPr>
        <p:spPr>
          <a:xfrm>
            <a:off x="590925" y="942576"/>
            <a:ext cx="7495937" cy="3570899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14313" rotWithShape="0" algn="bl" dir="5400000" dist="57150">
              <a:schemeClr val="dk1">
                <a:alpha val="1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 txBox="1"/>
          <p:nvPr>
            <p:ph type="title"/>
          </p:nvPr>
        </p:nvSpPr>
        <p:spPr>
          <a:xfrm>
            <a:off x="737850" y="136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Maps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1895625" y="1734325"/>
            <a:ext cx="7323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10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1145225" y="2095125"/>
            <a:ext cx="124200" cy="1242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5400000" dist="190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2744700" y="3561425"/>
            <a:ext cx="124200" cy="1242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5400000" dist="190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3684122" y="1893900"/>
            <a:ext cx="124200" cy="1242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5400000" dist="190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4354500" y="3866200"/>
            <a:ext cx="124200" cy="1242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5400000" dist="190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6335700" y="2376250"/>
            <a:ext cx="124200" cy="1242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5400000" dist="190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6887600" y="3922450"/>
            <a:ext cx="124200" cy="1242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5400000" dist="19050">
              <a:schemeClr val="dk1">
                <a:alpha val="23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4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89,526,124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220" name="Google Shape;220;p26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idx="4294967295" type="ctrTitle"/>
          </p:nvPr>
        </p:nvSpPr>
        <p:spPr>
          <a:xfrm>
            <a:off x="1411550" y="648000"/>
            <a:ext cx="56550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3"/>
                </a:solidFill>
              </a:rPr>
              <a:t>89,526,124$</a:t>
            </a:r>
            <a:endParaRPr sz="4800">
              <a:solidFill>
                <a:schemeClr val="accent3"/>
              </a:solidFill>
            </a:endParaRPr>
          </a:p>
        </p:txBody>
      </p:sp>
      <p:sp>
        <p:nvSpPr>
          <p:cNvPr id="227" name="Google Shape;227;p27"/>
          <p:cNvSpPr txBox="1"/>
          <p:nvPr>
            <p:ph idx="4294967295" type="subTitle"/>
          </p:nvPr>
        </p:nvSpPr>
        <p:spPr>
          <a:xfrm>
            <a:off x="1411550" y="1411307"/>
            <a:ext cx="56550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28" name="Google Shape;228;p27"/>
          <p:cNvSpPr txBox="1"/>
          <p:nvPr>
            <p:ph idx="4294967295" type="ctrTitle"/>
          </p:nvPr>
        </p:nvSpPr>
        <p:spPr>
          <a:xfrm>
            <a:off x="1411550" y="3276893"/>
            <a:ext cx="56550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100%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229" name="Google Shape;229;p27"/>
          <p:cNvSpPr txBox="1"/>
          <p:nvPr>
            <p:ph idx="4294967295" type="subTitle"/>
          </p:nvPr>
        </p:nvSpPr>
        <p:spPr>
          <a:xfrm>
            <a:off x="1411550" y="4040200"/>
            <a:ext cx="56550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30" name="Google Shape;230;p27"/>
          <p:cNvSpPr txBox="1"/>
          <p:nvPr>
            <p:ph idx="4294967295" type="ctrTitle"/>
          </p:nvPr>
        </p:nvSpPr>
        <p:spPr>
          <a:xfrm>
            <a:off x="1411550" y="1962447"/>
            <a:ext cx="56550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</a:rPr>
              <a:t>185,244 users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231" name="Google Shape;231;p27"/>
          <p:cNvSpPr txBox="1"/>
          <p:nvPr>
            <p:ph idx="4294967295" type="subTitle"/>
          </p:nvPr>
        </p:nvSpPr>
        <p:spPr>
          <a:xfrm>
            <a:off x="1411550" y="2725754"/>
            <a:ext cx="56550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32" name="Google Shape;232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798807" y="2211314"/>
            <a:ext cx="487942" cy="514430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27"/>
          <p:cNvGrpSpPr/>
          <p:nvPr/>
        </p:nvGrpSpPr>
        <p:grpSpPr>
          <a:xfrm>
            <a:off x="774699" y="3552386"/>
            <a:ext cx="536258" cy="495729"/>
            <a:chOff x="5975075" y="2327500"/>
            <a:chExt cx="420100" cy="388350"/>
          </a:xfrm>
        </p:grpSpPr>
        <p:sp>
          <p:nvSpPr>
            <p:cNvPr id="235" name="Google Shape;235;p2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27"/>
          <p:cNvGrpSpPr/>
          <p:nvPr/>
        </p:nvGrpSpPr>
        <p:grpSpPr>
          <a:xfrm>
            <a:off x="768448" y="907026"/>
            <a:ext cx="548704" cy="459891"/>
            <a:chOff x="2599825" y="3689700"/>
            <a:chExt cx="429850" cy="360275"/>
          </a:xfrm>
        </p:grpSpPr>
        <p:sp>
          <p:nvSpPr>
            <p:cNvPr id="238" name="Google Shape;238;p27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45" name="Google Shape;245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6" name="Google Shape;246;p28"/>
          <p:cNvGrpSpPr/>
          <p:nvPr/>
        </p:nvGrpSpPr>
        <p:grpSpPr>
          <a:xfrm>
            <a:off x="497897" y="2367800"/>
            <a:ext cx="2396741" cy="1289700"/>
            <a:chOff x="878897" y="1986800"/>
            <a:chExt cx="2396741" cy="1289700"/>
          </a:xfrm>
        </p:grpSpPr>
        <p:sp>
          <p:nvSpPr>
            <p:cNvPr id="247" name="Google Shape;247;p28"/>
            <p:cNvSpPr txBox="1"/>
            <p:nvPr/>
          </p:nvSpPr>
          <p:spPr>
            <a:xfrm>
              <a:off x="878897" y="1986800"/>
              <a:ext cx="15687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48" name="Google Shape;248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49" name="Google Shape;249;p28"/>
          <p:cNvGrpSpPr/>
          <p:nvPr/>
        </p:nvGrpSpPr>
        <p:grpSpPr>
          <a:xfrm>
            <a:off x="4828948" y="1441350"/>
            <a:ext cx="2788866" cy="1289700"/>
            <a:chOff x="5209838" y="1060350"/>
            <a:chExt cx="3610650" cy="1289700"/>
          </a:xfrm>
        </p:grpSpPr>
        <p:sp>
          <p:nvSpPr>
            <p:cNvPr id="250" name="Google Shape;250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51" name="Google Shape;251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52" name="Google Shape;252;p28"/>
          <p:cNvGrpSpPr/>
          <p:nvPr/>
        </p:nvGrpSpPr>
        <p:grpSpPr>
          <a:xfrm>
            <a:off x="4828948" y="3401450"/>
            <a:ext cx="2788866" cy="1289700"/>
            <a:chOff x="5209838" y="3020450"/>
            <a:chExt cx="3610650" cy="1289700"/>
          </a:xfrm>
        </p:grpSpPr>
        <p:sp>
          <p:nvSpPr>
            <p:cNvPr id="253" name="Google Shape;253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54" name="Google Shape;254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55" name="Google Shape;255;p28"/>
          <p:cNvGrpSpPr/>
          <p:nvPr/>
        </p:nvGrpSpPr>
        <p:grpSpPr>
          <a:xfrm>
            <a:off x="2281213" y="1109463"/>
            <a:ext cx="3814835" cy="3790597"/>
            <a:chOff x="2662213" y="676344"/>
            <a:chExt cx="3814835" cy="3790597"/>
          </a:xfrm>
        </p:grpSpPr>
        <p:sp>
          <p:nvSpPr>
            <p:cNvPr id="256" name="Google Shape;256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9" name="Google Shape;259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60" name="Google Shape;260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2" name="Google Shape;262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63" name="Google Shape;263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66" name="Google Shape;266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8" name="Google Shape;268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03 </a:t>
              </a:r>
              <a:endParaRPr b="1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9" name="Google Shape;269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01 </a:t>
              </a:r>
              <a:endParaRPr b="1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0" name="Google Shape;270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02 </a:t>
              </a:r>
              <a:endParaRPr b="1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>
            <p:ph type="title"/>
          </p:nvPr>
        </p:nvSpPr>
        <p:spPr>
          <a:xfrm>
            <a:off x="737850" y="517525"/>
            <a:ext cx="62841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76" name="Google Shape;276;p29"/>
          <p:cNvSpPr txBox="1"/>
          <p:nvPr>
            <p:ph idx="1" type="body"/>
          </p:nvPr>
        </p:nvSpPr>
        <p:spPr>
          <a:xfrm>
            <a:off x="737850" y="1475700"/>
            <a:ext cx="1902600" cy="14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7" name="Google Shape;277;p29"/>
          <p:cNvSpPr txBox="1"/>
          <p:nvPr>
            <p:ph idx="2" type="body"/>
          </p:nvPr>
        </p:nvSpPr>
        <p:spPr>
          <a:xfrm>
            <a:off x="2928612" y="1475700"/>
            <a:ext cx="1902600" cy="14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8" name="Google Shape;278;p29"/>
          <p:cNvSpPr txBox="1"/>
          <p:nvPr>
            <p:ph idx="3" type="body"/>
          </p:nvPr>
        </p:nvSpPr>
        <p:spPr>
          <a:xfrm>
            <a:off x="5119375" y="1475700"/>
            <a:ext cx="1902600" cy="14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9" name="Google Shape;279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29"/>
          <p:cNvSpPr txBox="1"/>
          <p:nvPr>
            <p:ph idx="1" type="body"/>
          </p:nvPr>
        </p:nvSpPr>
        <p:spPr>
          <a:xfrm>
            <a:off x="737850" y="3075900"/>
            <a:ext cx="1902600" cy="14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1" name="Google Shape;281;p29"/>
          <p:cNvSpPr txBox="1"/>
          <p:nvPr>
            <p:ph idx="2" type="body"/>
          </p:nvPr>
        </p:nvSpPr>
        <p:spPr>
          <a:xfrm>
            <a:off x="2928612" y="3075900"/>
            <a:ext cx="1902600" cy="14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2" name="Google Shape;282;p29"/>
          <p:cNvSpPr txBox="1"/>
          <p:nvPr>
            <p:ph idx="3" type="body"/>
          </p:nvPr>
        </p:nvSpPr>
        <p:spPr>
          <a:xfrm>
            <a:off x="5119375" y="3075900"/>
            <a:ext cx="1902600" cy="14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idx="1" type="body"/>
          </p:nvPr>
        </p:nvSpPr>
        <p:spPr>
          <a:xfrm>
            <a:off x="737850" y="4406300"/>
            <a:ext cx="62364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sp>
        <p:nvSpPr>
          <p:cNvPr id="288" name="Google Shape;288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9" name="Google Shape;289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74" y="152400"/>
            <a:ext cx="4686421" cy="410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96" name="Google Shape;96;p13"/>
          <p:cNvSpPr txBox="1"/>
          <p:nvPr>
            <p:ph idx="2" type="body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98" name="Google Shape;98;p13"/>
          <p:cNvSpPr txBox="1"/>
          <p:nvPr>
            <p:ph idx="2" type="body"/>
          </p:nvPr>
        </p:nvSpPr>
        <p:spPr>
          <a:xfrm>
            <a:off x="737850" y="3677325"/>
            <a:ext cx="6109800" cy="11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/>
              <a:t>More info on how to use this template at </a:t>
            </a:r>
            <a:r>
              <a:rPr b="1" lang="en" sz="1000" u="sng">
                <a:solidFill>
                  <a:schemeClr val="hlink"/>
                </a:solidFill>
                <a:hlinkClick r:id="rId4"/>
              </a:rPr>
              <a:t>www.slidescarnival.com/help-use-presentation-template</a:t>
            </a:r>
            <a:endParaRPr b="1"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This template is free to use under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Creative Commons Attribution license</a:t>
            </a:r>
            <a:r>
              <a:rPr lang="en" sz="1000"/>
              <a:t>. You can keep the Credits slide or mention SlidesCarnival and other resources used in a slide footer.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>
            <p:ph idx="4294967295" type="body"/>
          </p:nvPr>
        </p:nvSpPr>
        <p:spPr>
          <a:xfrm>
            <a:off x="737850" y="852250"/>
            <a:ext cx="3079800" cy="350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Mobile</a:t>
            </a:r>
            <a:r>
              <a:rPr b="1" lang="en" sz="2000">
                <a:latin typeface="Lato"/>
                <a:ea typeface="Lato"/>
                <a:cs typeface="Lato"/>
                <a:sym typeface="Lato"/>
              </a:rPr>
              <a:t> project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295" name="Google Shape;295;p31"/>
          <p:cNvSpPr/>
          <p:nvPr/>
        </p:nvSpPr>
        <p:spPr>
          <a:xfrm>
            <a:off x="47716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Place your screenshot here</a:t>
            </a:r>
            <a:endParaRPr sz="1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7" name="Google Shape;297;p31"/>
          <p:cNvGrpSpPr/>
          <p:nvPr/>
        </p:nvGrpSpPr>
        <p:grpSpPr>
          <a:xfrm>
            <a:off x="4712525" y="373572"/>
            <a:ext cx="2119546" cy="4396359"/>
            <a:chOff x="2547150" y="238125"/>
            <a:chExt cx="2525675" cy="5238750"/>
          </a:xfrm>
        </p:grpSpPr>
        <p:sp>
          <p:nvSpPr>
            <p:cNvPr id="298" name="Google Shape;298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171450" rotWithShape="0" algn="bl" dir="5400000" dist="47625">
                <a:schemeClr val="dk1">
                  <a:alpha val="1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/>
          <p:nvPr/>
        </p:nvSpPr>
        <p:spPr>
          <a:xfrm>
            <a:off x="44668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Place your screenshot here</a:t>
            </a:r>
            <a:endParaRPr sz="1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8" name="Google Shape;308;p32"/>
          <p:cNvGrpSpPr/>
          <p:nvPr/>
        </p:nvGrpSpPr>
        <p:grpSpPr>
          <a:xfrm>
            <a:off x="4402102" y="465959"/>
            <a:ext cx="2736410" cy="4222433"/>
            <a:chOff x="2112475" y="238125"/>
            <a:chExt cx="3395050" cy="5238750"/>
          </a:xfrm>
        </p:grpSpPr>
        <p:sp>
          <p:nvSpPr>
            <p:cNvPr id="309" name="Google Shape;309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171450" rotWithShape="0" algn="bl" dir="5400000" dist="38100">
                <a:schemeClr val="dk1">
                  <a:alpha val="1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32"/>
          <p:cNvSpPr txBox="1"/>
          <p:nvPr>
            <p:ph idx="4294967295" type="body"/>
          </p:nvPr>
        </p:nvSpPr>
        <p:spPr>
          <a:xfrm>
            <a:off x="737850" y="852250"/>
            <a:ext cx="3079800" cy="350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Tablet</a:t>
            </a:r>
            <a:r>
              <a:rPr b="1" lang="en" sz="2000">
                <a:latin typeface="Lato"/>
                <a:ea typeface="Lato"/>
                <a:cs typeface="Lato"/>
                <a:sym typeface="Lato"/>
              </a:rPr>
              <a:t> project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/>
          <p:nvPr/>
        </p:nvSpPr>
        <p:spPr>
          <a:xfrm>
            <a:off x="3005850" y="757211"/>
            <a:ext cx="4555464" cy="3546480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171450" rotWithShape="0" algn="bl" dir="5400000" dist="38100">
              <a:schemeClr val="dk1">
                <a:alpha val="1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3"/>
          <p:cNvSpPr/>
          <p:nvPr/>
        </p:nvSpPr>
        <p:spPr>
          <a:xfrm>
            <a:off x="3196478" y="945542"/>
            <a:ext cx="4174200" cy="26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Place your screenshot here</a:t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33"/>
          <p:cNvSpPr txBox="1"/>
          <p:nvPr>
            <p:ph idx="4294967295" type="body"/>
          </p:nvPr>
        </p:nvSpPr>
        <p:spPr>
          <a:xfrm>
            <a:off x="737850" y="852250"/>
            <a:ext cx="2191800" cy="350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Desktop</a:t>
            </a:r>
            <a:r>
              <a:rPr b="1" lang="en" sz="2000">
                <a:latin typeface="Lato"/>
                <a:ea typeface="Lato"/>
                <a:cs typeface="Lato"/>
                <a:sym typeface="Lato"/>
              </a:rPr>
              <a:t> project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4"/>
          <p:cNvSpPr txBox="1"/>
          <p:nvPr>
            <p:ph idx="4294967295" type="ctrTitle"/>
          </p:nvPr>
        </p:nvSpPr>
        <p:spPr>
          <a:xfrm>
            <a:off x="1034300" y="758900"/>
            <a:ext cx="6593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Thanks</a:t>
            </a:r>
            <a:r>
              <a:rPr lang="en" sz="6000">
                <a:solidFill>
                  <a:schemeClr val="accent4"/>
                </a:solidFill>
              </a:rPr>
              <a:t>!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328" name="Google Shape;328;p34"/>
          <p:cNvSpPr txBox="1"/>
          <p:nvPr>
            <p:ph idx="4294967295" type="subTitle"/>
          </p:nvPr>
        </p:nvSpPr>
        <p:spPr>
          <a:xfrm>
            <a:off x="1034300" y="1958520"/>
            <a:ext cx="6593700" cy="188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Any questions?</a:t>
            </a:r>
            <a:endParaRPr b="1"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@username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user@mail.me</a:t>
            </a:r>
            <a:endParaRPr/>
          </a:p>
        </p:txBody>
      </p:sp>
      <p:sp>
        <p:nvSpPr>
          <p:cNvPr id="329" name="Google Shape;329;p34"/>
          <p:cNvSpPr/>
          <p:nvPr/>
        </p:nvSpPr>
        <p:spPr>
          <a:xfrm>
            <a:off x="3975391" y="584305"/>
            <a:ext cx="1068077" cy="971530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5" name="Google Shape;335;p35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36" name="Google Shape;336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42" name="Google Shape;342;p36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" sz="1800"/>
              <a:t>Titles: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Lato Bold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" sz="1800"/>
              <a:t>Body copy: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Lato Light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https://www.fontsquirrel.com/fonts/lato</a:t>
            </a:r>
            <a:endParaRPr b="1" sz="1800">
              <a:solidFill>
                <a:srgbClr val="3D85C6"/>
              </a:solidFill>
            </a:endParaRPr>
          </a:p>
        </p:txBody>
      </p:sp>
      <p:sp>
        <p:nvSpPr>
          <p:cNvPr id="343" name="Google Shape;343;p36"/>
          <p:cNvSpPr txBox="1"/>
          <p:nvPr/>
        </p:nvSpPr>
        <p:spPr>
          <a:xfrm>
            <a:off x="737850" y="3833575"/>
            <a:ext cx="61866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44" name="Google Shape;344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>
            <p:ph idx="1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◦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◦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◦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50" name="Google Shape;350;p3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51" name="Google Shape;351;p37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3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58" name="Google Shape;358;p37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3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61" name="Google Shape;361;p3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37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3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66" name="Google Shape;366;p3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3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70" name="Google Shape;370;p3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37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3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76" name="Google Shape;376;p37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3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97" name="Google Shape;397;p37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3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00" name="Google Shape;400;p37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3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04" name="Google Shape;404;p3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3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08" name="Google Shape;408;p3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37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7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7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3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17" name="Google Shape;417;p37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3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20" name="Google Shape;420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3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23" name="Google Shape;423;p37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3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26" name="Google Shape;426;p37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3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29" name="Google Shape;429;p37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3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34" name="Google Shape;434;p3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3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37" name="Google Shape;437;p3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37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1" name="Google Shape;441;p3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42" name="Google Shape;442;p37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3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45" name="Google Shape;445;p37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3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51" name="Google Shape;451;p37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3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54" name="Google Shape;454;p3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3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60" name="Google Shape;460;p37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3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66" name="Google Shape;466;p3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37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7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7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3" name="Google Shape;473;p3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74" name="Google Shape;474;p37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77" name="Google Shape;477;p37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3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80" name="Google Shape;480;p37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37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3" name="Google Shape;483;p3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84" name="Google Shape;484;p3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3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87" name="Google Shape;487;p3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3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93" name="Google Shape;493;p37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5" name="Google Shape;495;p37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7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7" name="Google Shape;497;p3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98" name="Google Shape;498;p3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3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501" name="Google Shape;501;p37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37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4" name="Google Shape;504;p3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505" name="Google Shape;505;p3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08" name="Google Shape;508;p37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37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7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" name="Google Shape;513;p3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14" name="Google Shape;514;p37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3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17" name="Google Shape;517;p37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3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22" name="Google Shape;522;p37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3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26" name="Google Shape;526;p37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3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29" name="Google Shape;529;p37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33" name="Google Shape;533;p37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3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39" name="Google Shape;539;p3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3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42" name="Google Shape;542;p37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37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3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49" name="Google Shape;549;p3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52" name="Google Shape;552;p3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6" name="Google Shape;556;p37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" name="Google Shape;557;p3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58" name="Google Shape;558;p37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3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62" name="Google Shape;562;p3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5" name="Google Shape;565;p37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7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7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8" name="Google Shape;568;p3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69" name="Google Shape;569;p37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37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3" name="Google Shape;573;p3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74" name="Google Shape;574;p37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7" name="Google Shape;577;p37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8" name="Google Shape;578;p3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79" name="Google Shape;579;p3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3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85" name="Google Shape;585;p37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3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89" name="Google Shape;589;p3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3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93" name="Google Shape;593;p37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3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99" name="Google Shape;599;p37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3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605" name="Google Shape;605;p37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3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08" name="Google Shape;608;p3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Google Shape;614;p37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5" name="Google Shape;615;p3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16" name="Google Shape;616;p37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37"/>
          <p:cNvGrpSpPr/>
          <p:nvPr/>
        </p:nvGrpSpPr>
        <p:grpSpPr>
          <a:xfrm>
            <a:off x="6283418" y="1877599"/>
            <a:ext cx="432570" cy="421334"/>
            <a:chOff x="5926225" y="921350"/>
            <a:chExt cx="517800" cy="504350"/>
          </a:xfrm>
        </p:grpSpPr>
        <p:sp>
          <p:nvSpPr>
            <p:cNvPr id="622" name="Google Shape;622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24" name="Google Shape;624;p37"/>
          <p:cNvSpPr/>
          <p:nvPr/>
        </p:nvSpPr>
        <p:spPr>
          <a:xfrm>
            <a:off x="64773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37"/>
          <p:cNvGrpSpPr/>
          <p:nvPr/>
        </p:nvGrpSpPr>
        <p:grpSpPr>
          <a:xfrm>
            <a:off x="7168405" y="1856979"/>
            <a:ext cx="432570" cy="421334"/>
            <a:chOff x="5926225" y="921350"/>
            <a:chExt cx="517800" cy="504350"/>
          </a:xfrm>
        </p:grpSpPr>
        <p:sp>
          <p:nvSpPr>
            <p:cNvPr id="626" name="Google Shape;626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37"/>
          <p:cNvSpPr/>
          <p:nvPr/>
        </p:nvSpPr>
        <p:spPr>
          <a:xfrm>
            <a:off x="73623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9" name="Google Shape;629;p37"/>
          <p:cNvGrpSpPr/>
          <p:nvPr/>
        </p:nvGrpSpPr>
        <p:grpSpPr>
          <a:xfrm>
            <a:off x="6283685" y="2606021"/>
            <a:ext cx="1075937" cy="1047989"/>
            <a:chOff x="5926225" y="921350"/>
            <a:chExt cx="517800" cy="504350"/>
          </a:xfrm>
        </p:grpSpPr>
        <p:sp>
          <p:nvSpPr>
            <p:cNvPr id="630" name="Google Shape;630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accent3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accent3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2" name="Google Shape;632;p37"/>
          <p:cNvSpPr/>
          <p:nvPr/>
        </p:nvSpPr>
        <p:spPr>
          <a:xfrm>
            <a:off x="67659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Google Shape;638;p38"/>
          <p:cNvGrpSpPr/>
          <p:nvPr/>
        </p:nvGrpSpPr>
        <p:grpSpPr>
          <a:xfrm>
            <a:off x="2832213" y="1550127"/>
            <a:ext cx="445718" cy="445753"/>
            <a:chOff x="3706812" y="1035050"/>
            <a:chExt cx="4792662" cy="4787899"/>
          </a:xfrm>
        </p:grpSpPr>
        <p:sp>
          <p:nvSpPr>
            <p:cNvPr id="639" name="Google Shape;639;p38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1552718" y="1550157"/>
            <a:ext cx="443331" cy="445437"/>
            <a:chOff x="1400175" y="1220787"/>
            <a:chExt cx="4473575" cy="4476750"/>
          </a:xfrm>
        </p:grpSpPr>
        <p:sp>
          <p:nvSpPr>
            <p:cNvPr id="646" name="Google Shape;646;p38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0" name="Google Shape;650;p38"/>
          <p:cNvGrpSpPr/>
          <p:nvPr/>
        </p:nvGrpSpPr>
        <p:grpSpPr>
          <a:xfrm>
            <a:off x="911371" y="1550171"/>
            <a:ext cx="446045" cy="445465"/>
            <a:chOff x="1649412" y="927100"/>
            <a:chExt cx="5011737" cy="5016500"/>
          </a:xfrm>
        </p:grpSpPr>
        <p:sp>
          <p:nvSpPr>
            <p:cNvPr id="651" name="Google Shape;651;p38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4" name="Google Shape;654;p38"/>
          <p:cNvGrpSpPr/>
          <p:nvPr/>
        </p:nvGrpSpPr>
        <p:grpSpPr>
          <a:xfrm>
            <a:off x="2191722" y="1550424"/>
            <a:ext cx="444870" cy="445286"/>
            <a:chOff x="1301750" y="920750"/>
            <a:chExt cx="5095875" cy="5100637"/>
          </a:xfrm>
        </p:grpSpPr>
        <p:sp>
          <p:nvSpPr>
            <p:cNvPr id="655" name="Google Shape;655;p38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0" name="Google Shape;660;p38"/>
          <p:cNvGrpSpPr/>
          <p:nvPr/>
        </p:nvGrpSpPr>
        <p:grpSpPr>
          <a:xfrm>
            <a:off x="4114895" y="1550333"/>
            <a:ext cx="445621" cy="445591"/>
            <a:chOff x="5732756" y="2682276"/>
            <a:chExt cx="719905" cy="719856"/>
          </a:xfrm>
        </p:grpSpPr>
        <p:sp>
          <p:nvSpPr>
            <p:cNvPr id="661" name="Google Shape;661;p38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4" name="Google Shape;664;p38"/>
          <p:cNvGrpSpPr/>
          <p:nvPr/>
        </p:nvGrpSpPr>
        <p:grpSpPr>
          <a:xfrm>
            <a:off x="4756212" y="1550327"/>
            <a:ext cx="445627" cy="445604"/>
            <a:chOff x="6768809" y="2682265"/>
            <a:chExt cx="719915" cy="719877"/>
          </a:xfrm>
        </p:grpSpPr>
        <p:sp>
          <p:nvSpPr>
            <p:cNvPr id="665" name="Google Shape;665;p38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9" name="Google Shape;669;p38"/>
          <p:cNvGrpSpPr/>
          <p:nvPr/>
        </p:nvGrpSpPr>
        <p:grpSpPr>
          <a:xfrm>
            <a:off x="5397534" y="1550356"/>
            <a:ext cx="445753" cy="445545"/>
            <a:chOff x="7804870" y="2682313"/>
            <a:chExt cx="720118" cy="719782"/>
          </a:xfrm>
        </p:grpSpPr>
        <p:sp>
          <p:nvSpPr>
            <p:cNvPr id="670" name="Google Shape;670;p38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5" name="Google Shape;675;p38"/>
          <p:cNvGrpSpPr/>
          <p:nvPr/>
        </p:nvGrpSpPr>
        <p:grpSpPr>
          <a:xfrm>
            <a:off x="6038982" y="1550125"/>
            <a:ext cx="446293" cy="446006"/>
            <a:chOff x="8841135" y="2681940"/>
            <a:chExt cx="720990" cy="720527"/>
          </a:xfrm>
        </p:grpSpPr>
        <p:sp>
          <p:nvSpPr>
            <p:cNvPr id="676" name="Google Shape;676;p38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3472980" y="1550057"/>
            <a:ext cx="445260" cy="445260"/>
            <a:chOff x="4103687" y="1439862"/>
            <a:chExt cx="3986212" cy="3986211"/>
          </a:xfrm>
        </p:grpSpPr>
        <p:sp>
          <p:nvSpPr>
            <p:cNvPr id="683" name="Google Shape;683;p38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5" name="Google Shape;685;p38"/>
          <p:cNvGrpSpPr/>
          <p:nvPr/>
        </p:nvGrpSpPr>
        <p:grpSpPr>
          <a:xfrm>
            <a:off x="6680970" y="1550361"/>
            <a:ext cx="445803" cy="445535"/>
            <a:chOff x="9878272" y="2682320"/>
            <a:chExt cx="720199" cy="719767"/>
          </a:xfrm>
        </p:grpSpPr>
        <p:sp>
          <p:nvSpPr>
            <p:cNvPr id="686" name="Google Shape;686;p38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9" name="Google Shape;689;p38"/>
          <p:cNvGrpSpPr/>
          <p:nvPr/>
        </p:nvGrpSpPr>
        <p:grpSpPr>
          <a:xfrm>
            <a:off x="7322468" y="1550278"/>
            <a:ext cx="445700" cy="445701"/>
            <a:chOff x="10914618" y="2682187"/>
            <a:chExt cx="720033" cy="720033"/>
          </a:xfrm>
        </p:grpSpPr>
        <p:sp>
          <p:nvSpPr>
            <p:cNvPr id="690" name="Google Shape;690;p38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6" name="Google Shape;696;p38"/>
          <p:cNvGrpSpPr/>
          <p:nvPr/>
        </p:nvGrpSpPr>
        <p:grpSpPr>
          <a:xfrm>
            <a:off x="1545989" y="843057"/>
            <a:ext cx="361521" cy="445816"/>
            <a:chOff x="1582665" y="1011072"/>
            <a:chExt cx="584040" cy="720220"/>
          </a:xfrm>
        </p:grpSpPr>
        <p:sp>
          <p:nvSpPr>
            <p:cNvPr id="697" name="Google Shape;697;p38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2" name="Google Shape;702;p38"/>
          <p:cNvGrpSpPr/>
          <p:nvPr/>
        </p:nvGrpSpPr>
        <p:grpSpPr>
          <a:xfrm>
            <a:off x="2147373" y="843078"/>
            <a:ext cx="379481" cy="445796"/>
            <a:chOff x="2554206" y="1011105"/>
            <a:chExt cx="613055" cy="720187"/>
          </a:xfrm>
        </p:grpSpPr>
        <p:sp>
          <p:nvSpPr>
            <p:cNvPr id="703" name="Google Shape;703;p3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3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6" name="Google Shape;706;p38"/>
          <p:cNvGrpSpPr/>
          <p:nvPr/>
        </p:nvGrpSpPr>
        <p:grpSpPr>
          <a:xfrm>
            <a:off x="6695548" y="797418"/>
            <a:ext cx="460705" cy="491455"/>
            <a:chOff x="9901824" y="937343"/>
            <a:chExt cx="744273" cy="793950"/>
          </a:xfrm>
        </p:grpSpPr>
        <p:grpSp>
          <p:nvGrpSpPr>
            <p:cNvPr id="707" name="Google Shape;707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08" name="Google Shape;708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8" name="Google Shape;718;p38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4" name="Google Shape;724;p38"/>
          <p:cNvGrpSpPr/>
          <p:nvPr/>
        </p:nvGrpSpPr>
        <p:grpSpPr>
          <a:xfrm>
            <a:off x="2766717" y="843244"/>
            <a:ext cx="369868" cy="445629"/>
            <a:chOff x="3554761" y="1011374"/>
            <a:chExt cx="597525" cy="719918"/>
          </a:xfrm>
        </p:grpSpPr>
        <p:sp>
          <p:nvSpPr>
            <p:cNvPr id="725" name="Google Shape;725;p38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9" name="Google Shape;729;p38"/>
          <p:cNvGrpSpPr/>
          <p:nvPr/>
        </p:nvGrpSpPr>
        <p:grpSpPr>
          <a:xfrm>
            <a:off x="3376447" y="843032"/>
            <a:ext cx="370755" cy="445841"/>
            <a:chOff x="4539787" y="1011032"/>
            <a:chExt cx="598958" cy="720261"/>
          </a:xfrm>
        </p:grpSpPr>
        <p:sp>
          <p:nvSpPr>
            <p:cNvPr id="730" name="Google Shape;730;p3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5" name="Google Shape;735;p38"/>
          <p:cNvGrpSpPr/>
          <p:nvPr/>
        </p:nvGrpSpPr>
        <p:grpSpPr>
          <a:xfrm>
            <a:off x="3987065" y="843140"/>
            <a:ext cx="366917" cy="445733"/>
            <a:chOff x="5526246" y="1011207"/>
            <a:chExt cx="592758" cy="720086"/>
          </a:xfrm>
        </p:grpSpPr>
        <p:sp>
          <p:nvSpPr>
            <p:cNvPr id="736" name="Google Shape;736;p38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2" name="Google Shape;742;p38"/>
          <p:cNvGrpSpPr/>
          <p:nvPr/>
        </p:nvGrpSpPr>
        <p:grpSpPr>
          <a:xfrm>
            <a:off x="941833" y="843134"/>
            <a:ext cx="364294" cy="445740"/>
            <a:chOff x="606645" y="1011196"/>
            <a:chExt cx="588520" cy="720096"/>
          </a:xfrm>
        </p:grpSpPr>
        <p:sp>
          <p:nvSpPr>
            <p:cNvPr id="743" name="Google Shape;743;p38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7" name="Google Shape;747;p38"/>
          <p:cNvGrpSpPr/>
          <p:nvPr/>
        </p:nvGrpSpPr>
        <p:grpSpPr>
          <a:xfrm>
            <a:off x="7396116" y="843111"/>
            <a:ext cx="298405" cy="445762"/>
            <a:chOff x="11033597" y="1011159"/>
            <a:chExt cx="482075" cy="720133"/>
          </a:xfrm>
        </p:grpSpPr>
        <p:sp>
          <p:nvSpPr>
            <p:cNvPr id="748" name="Google Shape;748;p38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2" name="Google Shape;752;p38"/>
          <p:cNvGrpSpPr/>
          <p:nvPr/>
        </p:nvGrpSpPr>
        <p:grpSpPr>
          <a:xfrm>
            <a:off x="5994981" y="797418"/>
            <a:ext cx="460705" cy="491455"/>
            <a:chOff x="8770051" y="937343"/>
            <a:chExt cx="744273" cy="793950"/>
          </a:xfrm>
        </p:grpSpPr>
        <p:sp>
          <p:nvSpPr>
            <p:cNvPr id="753" name="Google Shape;753;p38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8" name="Google Shape;758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59" name="Google Shape;759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9" name="Google Shape;769;p38"/>
          <p:cNvGrpSpPr/>
          <p:nvPr/>
        </p:nvGrpSpPr>
        <p:grpSpPr>
          <a:xfrm>
            <a:off x="4593845" y="797418"/>
            <a:ext cx="460705" cy="491455"/>
            <a:chOff x="6506504" y="937343"/>
            <a:chExt cx="744273" cy="793950"/>
          </a:xfrm>
        </p:grpSpPr>
        <p:sp>
          <p:nvSpPr>
            <p:cNvPr id="770" name="Google Shape;770;p3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3" name="Google Shape;773;p3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74" name="Google Shape;774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84" name="Google Shape;784;p38"/>
          <p:cNvGrpSpPr/>
          <p:nvPr/>
        </p:nvGrpSpPr>
        <p:grpSpPr>
          <a:xfrm>
            <a:off x="5294413" y="797418"/>
            <a:ext cx="460705" cy="491455"/>
            <a:chOff x="7638277" y="937343"/>
            <a:chExt cx="744273" cy="793950"/>
          </a:xfrm>
        </p:grpSpPr>
        <p:sp>
          <p:nvSpPr>
            <p:cNvPr id="785" name="Google Shape;785;p38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9" name="Google Shape;789;p3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90" name="Google Shape;790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0" name="Google Shape;800;p38"/>
          <p:cNvGrpSpPr/>
          <p:nvPr/>
        </p:nvGrpSpPr>
        <p:grpSpPr>
          <a:xfrm>
            <a:off x="2834523" y="2986973"/>
            <a:ext cx="445779" cy="400764"/>
            <a:chOff x="3778727" y="4460423"/>
            <a:chExt cx="720160" cy="647438"/>
          </a:xfrm>
        </p:grpSpPr>
        <p:sp>
          <p:nvSpPr>
            <p:cNvPr id="801" name="Google Shape;801;p3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38"/>
          <p:cNvGrpSpPr/>
          <p:nvPr/>
        </p:nvGrpSpPr>
        <p:grpSpPr>
          <a:xfrm>
            <a:off x="911408" y="2972048"/>
            <a:ext cx="445680" cy="430613"/>
            <a:chOff x="557494" y="4436312"/>
            <a:chExt cx="720000" cy="695660"/>
          </a:xfrm>
        </p:grpSpPr>
        <p:sp>
          <p:nvSpPr>
            <p:cNvPr id="809" name="Google Shape;809;p3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3" name="Google Shape;813;p38"/>
          <p:cNvGrpSpPr/>
          <p:nvPr/>
        </p:nvGrpSpPr>
        <p:grpSpPr>
          <a:xfrm>
            <a:off x="4116630" y="2964459"/>
            <a:ext cx="445833" cy="445792"/>
            <a:chOff x="5926265" y="4424051"/>
            <a:chExt cx="720246" cy="720181"/>
          </a:xfrm>
        </p:grpSpPr>
        <p:sp>
          <p:nvSpPr>
            <p:cNvPr id="814" name="Google Shape;814;p3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8" name="Google Shape;818;p38"/>
          <p:cNvGrpSpPr/>
          <p:nvPr/>
        </p:nvGrpSpPr>
        <p:grpSpPr>
          <a:xfrm>
            <a:off x="1552391" y="2984013"/>
            <a:ext cx="445680" cy="406684"/>
            <a:chOff x="1631150" y="4455641"/>
            <a:chExt cx="720000" cy="657002"/>
          </a:xfrm>
        </p:grpSpPr>
        <p:sp>
          <p:nvSpPr>
            <p:cNvPr id="819" name="Google Shape;819;p3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4" name="Google Shape;824;p38"/>
          <p:cNvGrpSpPr/>
          <p:nvPr/>
        </p:nvGrpSpPr>
        <p:grpSpPr>
          <a:xfrm>
            <a:off x="2193420" y="2983429"/>
            <a:ext cx="445680" cy="407853"/>
            <a:chOff x="2704878" y="4454697"/>
            <a:chExt cx="720000" cy="658889"/>
          </a:xfrm>
        </p:grpSpPr>
        <p:sp>
          <p:nvSpPr>
            <p:cNvPr id="825" name="Google Shape;825;p3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1" name="Google Shape;831;p38"/>
          <p:cNvGrpSpPr/>
          <p:nvPr/>
        </p:nvGrpSpPr>
        <p:grpSpPr>
          <a:xfrm>
            <a:off x="3475691" y="2985387"/>
            <a:ext cx="445549" cy="403935"/>
            <a:chOff x="4852681" y="4457861"/>
            <a:chExt cx="719788" cy="652561"/>
          </a:xfrm>
        </p:grpSpPr>
        <p:sp>
          <p:nvSpPr>
            <p:cNvPr id="832" name="Google Shape;832;p38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38"/>
          <p:cNvGrpSpPr/>
          <p:nvPr/>
        </p:nvGrpSpPr>
        <p:grpSpPr>
          <a:xfrm>
            <a:off x="4757852" y="2975824"/>
            <a:ext cx="445818" cy="423063"/>
            <a:chOff x="7000306" y="4442411"/>
            <a:chExt cx="720224" cy="683463"/>
          </a:xfrm>
        </p:grpSpPr>
        <p:sp>
          <p:nvSpPr>
            <p:cNvPr id="836" name="Google Shape;836;p38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1" name="Google Shape;841;p38"/>
          <p:cNvGrpSpPr/>
          <p:nvPr/>
        </p:nvGrpSpPr>
        <p:grpSpPr>
          <a:xfrm>
            <a:off x="5399060" y="2973621"/>
            <a:ext cx="445779" cy="427468"/>
            <a:chOff x="8074325" y="4438852"/>
            <a:chExt cx="720160" cy="690579"/>
          </a:xfrm>
        </p:grpSpPr>
        <p:sp>
          <p:nvSpPr>
            <p:cNvPr id="842" name="Google Shape;842;p38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8" name="Google Shape;848;p38"/>
          <p:cNvGrpSpPr/>
          <p:nvPr/>
        </p:nvGrpSpPr>
        <p:grpSpPr>
          <a:xfrm>
            <a:off x="6681405" y="2987570"/>
            <a:ext cx="445629" cy="399565"/>
            <a:chOff x="9878975" y="4425243"/>
            <a:chExt cx="719918" cy="645502"/>
          </a:xfrm>
        </p:grpSpPr>
        <p:sp>
          <p:nvSpPr>
            <p:cNvPr id="849" name="Google Shape;849;p38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2" name="Google Shape;852;p38"/>
          <p:cNvGrpSpPr/>
          <p:nvPr/>
        </p:nvGrpSpPr>
        <p:grpSpPr>
          <a:xfrm>
            <a:off x="7322422" y="2976371"/>
            <a:ext cx="445785" cy="421964"/>
            <a:chOff x="10914544" y="4407150"/>
            <a:chExt cx="720170" cy="681687"/>
          </a:xfrm>
        </p:grpSpPr>
        <p:sp>
          <p:nvSpPr>
            <p:cNvPr id="853" name="Google Shape;853;p38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7" name="Google Shape;857;p38"/>
          <p:cNvGrpSpPr/>
          <p:nvPr/>
        </p:nvGrpSpPr>
        <p:grpSpPr>
          <a:xfrm>
            <a:off x="6040212" y="2984485"/>
            <a:ext cx="445805" cy="405735"/>
            <a:chOff x="8843122" y="4420259"/>
            <a:chExt cx="720202" cy="655469"/>
          </a:xfrm>
        </p:grpSpPr>
        <p:sp>
          <p:nvSpPr>
            <p:cNvPr id="858" name="Google Shape;858;p38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4" name="Google Shape;864;p38"/>
          <p:cNvGrpSpPr/>
          <p:nvPr/>
        </p:nvGrpSpPr>
        <p:grpSpPr>
          <a:xfrm>
            <a:off x="2843082" y="2283047"/>
            <a:ext cx="445812" cy="394518"/>
            <a:chOff x="1510757" y="3225422"/>
            <a:chExt cx="720214" cy="637347"/>
          </a:xfrm>
        </p:grpSpPr>
        <p:sp>
          <p:nvSpPr>
            <p:cNvPr id="865" name="Google Shape;865;p3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8"/>
          <p:cNvGrpSpPr/>
          <p:nvPr/>
        </p:nvGrpSpPr>
        <p:grpSpPr>
          <a:xfrm>
            <a:off x="3534473" y="2300567"/>
            <a:ext cx="445767" cy="359478"/>
            <a:chOff x="2595501" y="3253725"/>
            <a:chExt cx="720141" cy="580739"/>
          </a:xfrm>
        </p:grpSpPr>
        <p:sp>
          <p:nvSpPr>
            <p:cNvPr id="873" name="Google Shape;873;p38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7" name="Google Shape;877;p38"/>
          <p:cNvGrpSpPr/>
          <p:nvPr/>
        </p:nvGrpSpPr>
        <p:grpSpPr>
          <a:xfrm>
            <a:off x="4917144" y="2257535"/>
            <a:ext cx="443879" cy="445541"/>
            <a:chOff x="4764809" y="3184208"/>
            <a:chExt cx="717090" cy="719775"/>
          </a:xfrm>
        </p:grpSpPr>
        <p:sp>
          <p:nvSpPr>
            <p:cNvPr id="878" name="Google Shape;878;p38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38"/>
          <p:cNvGrpSpPr/>
          <p:nvPr/>
        </p:nvGrpSpPr>
        <p:grpSpPr>
          <a:xfrm>
            <a:off x="4225820" y="2286500"/>
            <a:ext cx="445746" cy="387612"/>
            <a:chOff x="3680173" y="3231000"/>
            <a:chExt cx="720106" cy="626190"/>
          </a:xfrm>
        </p:grpSpPr>
        <p:sp>
          <p:nvSpPr>
            <p:cNvPr id="882" name="Google Shape;882;p38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5" name="Google Shape;885;p38"/>
          <p:cNvGrpSpPr/>
          <p:nvPr/>
        </p:nvGrpSpPr>
        <p:grpSpPr>
          <a:xfrm>
            <a:off x="6297907" y="2257496"/>
            <a:ext cx="443283" cy="445620"/>
            <a:chOff x="6931035" y="3184144"/>
            <a:chExt cx="716128" cy="719903"/>
          </a:xfrm>
        </p:grpSpPr>
        <p:sp>
          <p:nvSpPr>
            <p:cNvPr id="886" name="Google Shape;886;p38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0" name="Google Shape;890;p38"/>
          <p:cNvGrpSpPr/>
          <p:nvPr/>
        </p:nvGrpSpPr>
        <p:grpSpPr>
          <a:xfrm>
            <a:off x="5606601" y="2257448"/>
            <a:ext cx="445727" cy="445714"/>
            <a:chOff x="5846429" y="3184067"/>
            <a:chExt cx="720076" cy="720055"/>
          </a:xfrm>
        </p:grpSpPr>
        <p:sp>
          <p:nvSpPr>
            <p:cNvPr id="891" name="Google Shape;891;p38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5" name="Google Shape;895;p38"/>
          <p:cNvGrpSpPr/>
          <p:nvPr/>
        </p:nvGrpSpPr>
        <p:grpSpPr>
          <a:xfrm>
            <a:off x="2293806" y="2257393"/>
            <a:ext cx="303698" cy="445825"/>
            <a:chOff x="655600" y="3183978"/>
            <a:chExt cx="490627" cy="720234"/>
          </a:xfrm>
        </p:grpSpPr>
        <p:sp>
          <p:nvSpPr>
            <p:cNvPr id="896" name="Google Shape;896;p38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1" name="Google Shape;901;p38"/>
          <p:cNvGrpSpPr/>
          <p:nvPr/>
        </p:nvGrpSpPr>
        <p:grpSpPr>
          <a:xfrm>
            <a:off x="6986768" y="2257509"/>
            <a:ext cx="189785" cy="445592"/>
            <a:chOff x="8011692" y="3184166"/>
            <a:chExt cx="306600" cy="719859"/>
          </a:xfrm>
        </p:grpSpPr>
        <p:sp>
          <p:nvSpPr>
            <p:cNvPr id="902" name="Google Shape;902;p38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38"/>
          <p:cNvGrpSpPr/>
          <p:nvPr/>
        </p:nvGrpSpPr>
        <p:grpSpPr>
          <a:xfrm>
            <a:off x="7421555" y="2257259"/>
            <a:ext cx="246199" cy="445516"/>
            <a:chOff x="4556125" y="630237"/>
            <a:chExt cx="3081338" cy="5568950"/>
          </a:xfrm>
        </p:grpSpPr>
        <p:sp>
          <p:nvSpPr>
            <p:cNvPr id="909" name="Google Shape;909;p38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6" name="Google Shape;916;p38"/>
          <p:cNvGrpSpPr/>
          <p:nvPr/>
        </p:nvGrpSpPr>
        <p:grpSpPr>
          <a:xfrm>
            <a:off x="1602578" y="2257459"/>
            <a:ext cx="445768" cy="445697"/>
            <a:chOff x="1674084" y="3214987"/>
            <a:chExt cx="720142" cy="720027"/>
          </a:xfrm>
        </p:grpSpPr>
        <p:sp>
          <p:nvSpPr>
            <p:cNvPr id="917" name="Google Shape;917;p38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9" name="Google Shape;929;p38"/>
          <p:cNvGrpSpPr/>
          <p:nvPr/>
        </p:nvGrpSpPr>
        <p:grpSpPr>
          <a:xfrm>
            <a:off x="911419" y="2257421"/>
            <a:ext cx="445578" cy="445773"/>
            <a:chOff x="557511" y="3214925"/>
            <a:chExt cx="719836" cy="720150"/>
          </a:xfrm>
        </p:grpSpPr>
        <p:sp>
          <p:nvSpPr>
            <p:cNvPr id="930" name="Google Shape;930;p3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4" name="Google Shape;934;p38"/>
          <p:cNvGrpSpPr/>
          <p:nvPr/>
        </p:nvGrpSpPr>
        <p:grpSpPr>
          <a:xfrm>
            <a:off x="855302" y="3693756"/>
            <a:ext cx="445905" cy="400522"/>
            <a:chOff x="1147762" y="1131887"/>
            <a:chExt cx="5137150" cy="4619626"/>
          </a:xfrm>
        </p:grpSpPr>
        <p:sp>
          <p:nvSpPr>
            <p:cNvPr id="935" name="Google Shape;935;p38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8" name="Google Shape;938;p38"/>
          <p:cNvGrpSpPr/>
          <p:nvPr/>
        </p:nvGrpSpPr>
        <p:grpSpPr>
          <a:xfrm>
            <a:off x="1652631" y="3687410"/>
            <a:ext cx="445901" cy="413282"/>
            <a:chOff x="1570037" y="1341437"/>
            <a:chExt cx="4943475" cy="4576762"/>
          </a:xfrm>
        </p:grpSpPr>
        <p:sp>
          <p:nvSpPr>
            <p:cNvPr id="939" name="Google Shape;939;p38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5" name="Google Shape;945;p38"/>
          <p:cNvGrpSpPr/>
          <p:nvPr/>
        </p:nvGrpSpPr>
        <p:grpSpPr>
          <a:xfrm>
            <a:off x="4137954" y="3671511"/>
            <a:ext cx="441332" cy="445721"/>
            <a:chOff x="5770007" y="5489899"/>
            <a:chExt cx="712976" cy="720067"/>
          </a:xfrm>
        </p:grpSpPr>
        <p:sp>
          <p:nvSpPr>
            <p:cNvPr id="946" name="Google Shape;946;p3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38"/>
          <p:cNvGrpSpPr/>
          <p:nvPr/>
        </p:nvGrpSpPr>
        <p:grpSpPr>
          <a:xfrm>
            <a:off x="4930745" y="3693981"/>
            <a:ext cx="445651" cy="400824"/>
            <a:chOff x="7050768" y="5526199"/>
            <a:chExt cx="719953" cy="647534"/>
          </a:xfrm>
        </p:grpSpPr>
        <p:sp>
          <p:nvSpPr>
            <p:cNvPr id="955" name="Google Shape;955;p3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7" name="Google Shape;967;p38"/>
          <p:cNvGrpSpPr/>
          <p:nvPr/>
        </p:nvGrpSpPr>
        <p:grpSpPr>
          <a:xfrm>
            <a:off x="6525261" y="3694051"/>
            <a:ext cx="445681" cy="400651"/>
            <a:chOff x="9626723" y="5526313"/>
            <a:chExt cx="720002" cy="647256"/>
          </a:xfrm>
        </p:grpSpPr>
        <p:sp>
          <p:nvSpPr>
            <p:cNvPr id="968" name="Google Shape;968;p3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0" name="Google Shape;980;p38"/>
          <p:cNvGrpSpPr/>
          <p:nvPr/>
        </p:nvGrpSpPr>
        <p:grpSpPr>
          <a:xfrm>
            <a:off x="7322501" y="3671488"/>
            <a:ext cx="445582" cy="445743"/>
            <a:chOff x="10914672" y="5489861"/>
            <a:chExt cx="719842" cy="720102"/>
          </a:xfrm>
        </p:grpSpPr>
        <p:sp>
          <p:nvSpPr>
            <p:cNvPr id="981" name="Google Shape;981;p3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38"/>
          <p:cNvGrpSpPr/>
          <p:nvPr/>
        </p:nvGrpSpPr>
        <p:grpSpPr>
          <a:xfrm>
            <a:off x="5727961" y="3681752"/>
            <a:ext cx="445821" cy="425246"/>
            <a:chOff x="8338678" y="5506443"/>
            <a:chExt cx="720227" cy="686988"/>
          </a:xfrm>
        </p:grpSpPr>
        <p:sp>
          <p:nvSpPr>
            <p:cNvPr id="994" name="Google Shape;994;p38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38"/>
          <p:cNvGrpSpPr/>
          <p:nvPr/>
        </p:nvGrpSpPr>
        <p:grpSpPr>
          <a:xfrm>
            <a:off x="2449618" y="3736342"/>
            <a:ext cx="1336824" cy="316035"/>
            <a:chOff x="3042485" y="5594633"/>
            <a:chExt cx="2159652" cy="510557"/>
          </a:xfrm>
        </p:grpSpPr>
        <p:sp>
          <p:nvSpPr>
            <p:cNvPr id="1001" name="Google Shape;1001;p3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6" name="Google Shape;1016;p38"/>
          <p:cNvGrpSpPr/>
          <p:nvPr/>
        </p:nvGrpSpPr>
        <p:grpSpPr>
          <a:xfrm>
            <a:off x="1652508" y="4379878"/>
            <a:ext cx="445738" cy="442950"/>
            <a:chOff x="1442627" y="5710929"/>
            <a:chExt cx="594318" cy="590600"/>
          </a:xfrm>
        </p:grpSpPr>
        <p:sp>
          <p:nvSpPr>
            <p:cNvPr id="1017" name="Google Shape;1017;p38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2" name="Google Shape;1022;p38"/>
          <p:cNvGrpSpPr/>
          <p:nvPr/>
        </p:nvGrpSpPr>
        <p:grpSpPr>
          <a:xfrm>
            <a:off x="6561358" y="4378458"/>
            <a:ext cx="373053" cy="445791"/>
            <a:chOff x="8095060" y="5664590"/>
            <a:chExt cx="497404" cy="594389"/>
          </a:xfrm>
        </p:grpSpPr>
        <p:grpSp>
          <p:nvGrpSpPr>
            <p:cNvPr id="1023" name="Google Shape;1023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24" name="Google Shape;1024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7" name="Google Shape;1027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28" name="Google Shape;1028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1" name="Google Shape;1031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32" name="Google Shape;1032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5" name="Google Shape;1035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36" name="Google Shape;1036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9" name="Google Shape;1039;p38"/>
          <p:cNvGrpSpPr/>
          <p:nvPr/>
        </p:nvGrpSpPr>
        <p:grpSpPr>
          <a:xfrm>
            <a:off x="2644150" y="4378486"/>
            <a:ext cx="557162" cy="445734"/>
            <a:chOff x="4607809" y="5664627"/>
            <a:chExt cx="742883" cy="594312"/>
          </a:xfrm>
        </p:grpSpPr>
        <p:sp>
          <p:nvSpPr>
            <p:cNvPr id="1040" name="Google Shape;1040;p38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8" name="Google Shape;1048;p38"/>
          <p:cNvGrpSpPr/>
          <p:nvPr/>
        </p:nvGrpSpPr>
        <p:grpSpPr>
          <a:xfrm>
            <a:off x="3747215" y="4378543"/>
            <a:ext cx="1079865" cy="445620"/>
            <a:chOff x="2571250" y="5664711"/>
            <a:chExt cx="1439820" cy="594160"/>
          </a:xfrm>
        </p:grpSpPr>
        <p:sp>
          <p:nvSpPr>
            <p:cNvPr id="1049" name="Google Shape;1049;p38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3" name="Google Shape;1073;p38"/>
          <p:cNvGrpSpPr/>
          <p:nvPr/>
        </p:nvGrpSpPr>
        <p:grpSpPr>
          <a:xfrm>
            <a:off x="5372984" y="4378335"/>
            <a:ext cx="642470" cy="446036"/>
            <a:chOff x="6332670" y="5663946"/>
            <a:chExt cx="856627" cy="594715"/>
          </a:xfrm>
        </p:grpSpPr>
        <p:grpSp>
          <p:nvGrpSpPr>
            <p:cNvPr id="1074" name="Google Shape;1074;p3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75" name="Google Shape;1075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7" name="Google Shape;1077;p3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78" name="Google Shape;1078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0" name="Google Shape;1080;p3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81" name="Google Shape;1081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83" name="Google Shape;1083;p38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084" name="Google Shape;1084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39"/>
          <p:cNvSpPr txBox="1"/>
          <p:nvPr/>
        </p:nvSpPr>
        <p:spPr>
          <a:xfrm>
            <a:off x="731900" y="2374250"/>
            <a:ext cx="66522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2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2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90" name="Google Shape;1090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4"/>
                </a:solidFill>
              </a:rPr>
              <a:t>😉</a:t>
            </a:r>
            <a:endParaRPr sz="9600">
              <a:solidFill>
                <a:schemeClr val="accent4"/>
              </a:solidFill>
            </a:endParaRPr>
          </a:p>
        </p:txBody>
      </p:sp>
      <p:sp>
        <p:nvSpPr>
          <p:cNvPr id="1091" name="Google Shape;1091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2" name="Google Shape;1092;p39"/>
          <p:cNvSpPr txBox="1"/>
          <p:nvPr>
            <p:ph idx="1" type="body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7" name="Google Shape;1097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99" name="Google Shape;1099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100" name="Google Shape;1100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101" name="Google Shape;1101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02" name="Google Shape;1102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03" name="Google Shape;1103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104" name="Google Shape;1104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05" name="Google Shape;1105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06" name="Google Shape;1106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107" name="Google Shape;1107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08" name="Google Shape;1108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09" name="Google Shape;1109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110" name="Google Shape;1110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11" name="Google Shape;1111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4294967295" type="ctrTitle"/>
          </p:nvPr>
        </p:nvSpPr>
        <p:spPr>
          <a:xfrm>
            <a:off x="1034300" y="758900"/>
            <a:ext cx="6593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Hello!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105" name="Google Shape;105;p14"/>
          <p:cNvSpPr txBox="1"/>
          <p:nvPr>
            <p:ph idx="4294967295" type="subTitle"/>
          </p:nvPr>
        </p:nvSpPr>
        <p:spPr>
          <a:xfrm>
            <a:off x="1034300" y="1958520"/>
            <a:ext cx="6593700" cy="188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I am Jayden Smith</a:t>
            </a:r>
            <a:endParaRPr b="1"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 sz="3600"/>
          </a:p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3247416" y="584305"/>
            <a:ext cx="1068077" cy="971530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ctrTitle"/>
          </p:nvPr>
        </p:nvSpPr>
        <p:spPr>
          <a:xfrm>
            <a:off x="1034300" y="1583350"/>
            <a:ext cx="634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1.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3" name="Google Shape;113;p15"/>
          <p:cNvSpPr txBox="1"/>
          <p:nvPr>
            <p:ph idx="1" type="subTitle"/>
          </p:nvPr>
        </p:nvSpPr>
        <p:spPr>
          <a:xfrm>
            <a:off x="1034300" y="2840052"/>
            <a:ext cx="634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2038025" y="1476000"/>
            <a:ext cx="5067900" cy="304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4294967295" type="ctrTitle"/>
          </p:nvPr>
        </p:nvSpPr>
        <p:spPr>
          <a:xfrm>
            <a:off x="1034300" y="1126150"/>
            <a:ext cx="5132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Big</a:t>
            </a:r>
            <a:r>
              <a:rPr lang="en" sz="7200">
                <a:solidFill>
                  <a:schemeClr val="accent1"/>
                </a:solidFill>
              </a:rPr>
              <a:t> concept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32" name="Google Shape;132;p18"/>
          <p:cNvSpPr txBox="1"/>
          <p:nvPr>
            <p:ph idx="4294967295" type="subTitle"/>
          </p:nvPr>
        </p:nvSpPr>
        <p:spPr>
          <a:xfrm>
            <a:off x="1034300" y="2268550"/>
            <a:ext cx="51327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7628510" y="2858446"/>
            <a:ext cx="247756" cy="23656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18"/>
          <p:cNvGrpSpPr/>
          <p:nvPr/>
        </p:nvGrpSpPr>
        <p:grpSpPr>
          <a:xfrm>
            <a:off x="7320973" y="1529858"/>
            <a:ext cx="1061492" cy="1061761"/>
            <a:chOff x="6654650" y="3665275"/>
            <a:chExt cx="409100" cy="409125"/>
          </a:xfrm>
        </p:grpSpPr>
        <p:sp>
          <p:nvSpPr>
            <p:cNvPr id="135" name="Google Shape;135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8"/>
          <p:cNvGrpSpPr/>
          <p:nvPr/>
        </p:nvGrpSpPr>
        <p:grpSpPr>
          <a:xfrm rot="1057031">
            <a:off x="6298116" y="2364471"/>
            <a:ext cx="701299" cy="701354"/>
            <a:chOff x="570875" y="4322250"/>
            <a:chExt cx="443300" cy="443325"/>
          </a:xfrm>
        </p:grpSpPr>
        <p:sp>
          <p:nvSpPr>
            <p:cNvPr id="138" name="Google Shape;138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8"/>
          <p:cNvSpPr/>
          <p:nvPr/>
        </p:nvSpPr>
        <p:spPr>
          <a:xfrm rot="2466710">
            <a:off x="6376672" y="1735695"/>
            <a:ext cx="344265" cy="32871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 rot="-1609645">
            <a:off x="6880133" y="1942499"/>
            <a:ext cx="247727" cy="23653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 rot="2925875">
            <a:off x="8382245" y="2129903"/>
            <a:ext cx="185522" cy="17714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 rot="-1609225">
            <a:off x="7610186" y="943178"/>
            <a:ext cx="167149" cy="15960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53" name="Google Shape;153;p19"/>
          <p:cNvSpPr txBox="1"/>
          <p:nvPr>
            <p:ph idx="2" type="body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737850" y="517525"/>
            <a:ext cx="6284100" cy="7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737850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61" name="Google Shape;161;p20"/>
          <p:cNvSpPr txBox="1"/>
          <p:nvPr>
            <p:ph idx="2" type="body"/>
          </p:nvPr>
        </p:nvSpPr>
        <p:spPr>
          <a:xfrm>
            <a:off x="2928612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62" name="Google Shape;162;p20"/>
          <p:cNvSpPr txBox="1"/>
          <p:nvPr>
            <p:ph idx="3" type="body"/>
          </p:nvPr>
        </p:nvSpPr>
        <p:spPr>
          <a:xfrm>
            <a:off x="5119374" y="1475700"/>
            <a:ext cx="1902600" cy="29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