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14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8646" y="1447802"/>
            <a:ext cx="7172715"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938646" y="4777380"/>
            <a:ext cx="7172715"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77220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7" y="4800587"/>
            <a:ext cx="7172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8646" y="685800"/>
            <a:ext cx="7172715"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38647" y="5367325"/>
            <a:ext cx="71727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E28614-3AD2-47F5-B54F-69653E00284F}" type="datetimeFigureOut">
              <a:rPr lang="en-IN" smtClean="0"/>
              <a:t>17-05-2017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81315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6" y="1447800"/>
            <a:ext cx="7172715"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938646" y="3657600"/>
            <a:ext cx="7172715"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38830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861" y="1447800"/>
            <a:ext cx="6501136"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568859" y="3771174"/>
            <a:ext cx="5916256"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938646" y="4350657"/>
            <a:ext cx="7172715"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
        <p:nvSpPr>
          <p:cNvPr id="12" name="TextBox 11"/>
          <p:cNvSpPr txBox="1"/>
          <p:nvPr/>
        </p:nvSpPr>
        <p:spPr>
          <a:xfrm>
            <a:off x="730055" y="971253"/>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7582998" y="2613787"/>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6148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8645" y="3124201"/>
            <a:ext cx="7172716"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29409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514404" y="1981200"/>
            <a:ext cx="239495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530265" y="2667000"/>
            <a:ext cx="237909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156296" y="1981200"/>
            <a:ext cx="238631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147719" y="2667000"/>
            <a:ext cx="23948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790327" y="1981200"/>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790327" y="2667000"/>
            <a:ext cx="238296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5397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530265" y="4250949"/>
            <a:ext cx="23894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530265" y="2209800"/>
            <a:ext cx="23894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530265" y="4827213"/>
            <a:ext cx="2389413"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160941" y="4250949"/>
            <a:ext cx="238167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160940" y="2209800"/>
            <a:ext cx="238167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159841" y="4827212"/>
            <a:ext cx="238482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790327" y="4250949"/>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790326" y="2209800"/>
            <a:ext cx="238296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790226" y="4827210"/>
            <a:ext cx="2386119"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105889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615558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931" y="430215"/>
            <a:ext cx="1424359"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0264" y="773205"/>
            <a:ext cx="6032880"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43451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08277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647" y="2861735"/>
            <a:ext cx="7172714"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45135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96675" y="2060577"/>
            <a:ext cx="35729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5473" y="2056093"/>
            <a:ext cx="35729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E28614-3AD2-47F5-B54F-69653E00284F}" type="datetimeFigureOut">
              <a:rPr lang="en-IN" smtClean="0"/>
              <a:t>17-05-2017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10747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96675" y="1905000"/>
            <a:ext cx="35729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96675"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5474" y="1905000"/>
            <a:ext cx="35729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95474"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E28614-3AD2-47F5-B54F-69653E00284F}" type="datetimeFigureOut">
              <a:rPr lang="en-IN" smtClean="0"/>
              <a:t>17-05-2017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324628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6301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22142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4" y="1447800"/>
            <a:ext cx="276408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8514" y="1447800"/>
            <a:ext cx="422284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38644" y="3129282"/>
            <a:ext cx="2764084"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4E28614-3AD2-47F5-B54F-69653E00284F}" type="datetimeFigureOut">
              <a:rPr lang="en-IN" smtClean="0"/>
              <a:t>17-05-2017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339248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7794" y="1854192"/>
            <a:ext cx="413906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7977" y="1143000"/>
            <a:ext cx="260100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38644" y="3657600"/>
            <a:ext cx="4132622"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E28614-3AD2-47F5-B54F-69653E00284F}" type="datetimeFigureOut">
              <a:rPr lang="en-IN" smtClean="0"/>
              <a:t>17-05-2017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A398E-889A-46BB-8968-4353F247156A}" type="slidenum">
              <a:rPr lang="en-IN" smtClean="0"/>
              <a:t>‹#›</a:t>
            </a:fld>
            <a:endParaRPr lang="en-IN"/>
          </a:p>
        </p:txBody>
      </p:sp>
    </p:spTree>
    <p:extLst>
      <p:ext uri="{BB962C8B-B14F-4D97-AF65-F5344CB8AC3E}">
        <p14:creationId xmlns:p14="http://schemas.microsoft.com/office/powerpoint/2010/main" val="148698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824385" y="1676400"/>
            <a:ext cx="30543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163985" y="-457200"/>
            <a:ext cx="173355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824385" y="6096000"/>
            <a:ext cx="107315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6820" y="2667000"/>
            <a:ext cx="454025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09770" y="2895600"/>
            <a:ext cx="255905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25103" y="452718"/>
            <a:ext cx="7643328"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96675" y="2052925"/>
            <a:ext cx="7270959"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8160847" y="1819244"/>
            <a:ext cx="990599" cy="247714"/>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E28614-3AD2-47F5-B54F-69653E00284F}" type="datetimeFigureOut">
              <a:rPr lang="en-IN" smtClean="0"/>
              <a:t>17-05-2017</a:t>
            </a:fld>
            <a:endParaRPr lang="en-IN"/>
          </a:p>
        </p:txBody>
      </p:sp>
      <p:sp>
        <p:nvSpPr>
          <p:cNvPr id="5" name="Footer Placeholder 4"/>
          <p:cNvSpPr>
            <a:spLocks noGrp="1"/>
          </p:cNvSpPr>
          <p:nvPr>
            <p:ph type="ftr" sz="quarter" idx="3"/>
          </p:nvPr>
        </p:nvSpPr>
        <p:spPr>
          <a:xfrm rot="5400000">
            <a:off x="6913605" y="3253844"/>
            <a:ext cx="3859795" cy="247715"/>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8413634" y="295737"/>
            <a:ext cx="681214"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97A398E-889A-46BB-8968-4353F247156A}" type="slidenum">
              <a:rPr lang="en-IN" smtClean="0"/>
              <a:t>‹#›</a:t>
            </a:fld>
            <a:endParaRPr lang="en-IN"/>
          </a:p>
        </p:txBody>
      </p:sp>
    </p:spTree>
    <p:extLst>
      <p:ext uri="{BB962C8B-B14F-4D97-AF65-F5344CB8AC3E}">
        <p14:creationId xmlns:p14="http://schemas.microsoft.com/office/powerpoint/2010/main" val="42948266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4271" y="235221"/>
            <a:ext cx="7830093" cy="954107"/>
          </a:xfrm>
          <a:prstGeom prst="rect">
            <a:avLst/>
          </a:prstGeom>
          <a:noFill/>
        </p:spPr>
        <p:txBody>
          <a:bodyPr wrap="square" rtlCol="0">
            <a:spAutoFit/>
          </a:bodyPr>
          <a:lstStyle/>
          <a:p>
            <a:pPr algn="ctr"/>
            <a:r>
              <a:rPr lang="en-IN" sz="2800" b="1" dirty="0"/>
              <a:t>HOME AUTOMATION </a:t>
            </a:r>
            <a:r>
              <a:rPr lang="en-IN" sz="2800" b="1" dirty="0" smtClean="0"/>
              <a:t>WITH</a:t>
            </a:r>
          </a:p>
          <a:p>
            <a:pPr algn="ctr"/>
            <a:r>
              <a:rPr lang="en-IN" sz="2800" b="1" dirty="0" smtClean="0"/>
              <a:t> </a:t>
            </a:r>
            <a:r>
              <a:rPr lang="en-IN" sz="2800" b="1" dirty="0"/>
              <a:t>AUTOMATIC GARDENING SYSTEM</a:t>
            </a:r>
          </a:p>
        </p:txBody>
      </p:sp>
      <p:sp>
        <p:nvSpPr>
          <p:cNvPr id="7" name="Rounded Rectangle 6"/>
          <p:cNvSpPr/>
          <p:nvPr/>
        </p:nvSpPr>
        <p:spPr>
          <a:xfrm>
            <a:off x="1405088" y="3056708"/>
            <a:ext cx="104502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DETECTOR</a:t>
            </a:r>
            <a:endParaRPr lang="en-IN" sz="1200" dirty="0"/>
          </a:p>
        </p:txBody>
      </p:sp>
      <p:sp>
        <p:nvSpPr>
          <p:cNvPr id="8" name="Rounded Rectangle 7"/>
          <p:cNvSpPr/>
          <p:nvPr/>
        </p:nvSpPr>
        <p:spPr>
          <a:xfrm>
            <a:off x="130629" y="3056708"/>
            <a:ext cx="104502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SOIL MOISTURE SENSOR</a:t>
            </a:r>
            <a:endParaRPr lang="en-IN" sz="1200" dirty="0"/>
          </a:p>
        </p:txBody>
      </p:sp>
      <p:sp>
        <p:nvSpPr>
          <p:cNvPr id="9" name="Rounded Rectangle 8"/>
          <p:cNvSpPr/>
          <p:nvPr/>
        </p:nvSpPr>
        <p:spPr>
          <a:xfrm>
            <a:off x="4120408" y="3056708"/>
            <a:ext cx="104502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LIGHT</a:t>
            </a:r>
            <a:endParaRPr lang="en-IN" sz="1200" dirty="0"/>
          </a:p>
        </p:txBody>
      </p:sp>
      <p:sp>
        <p:nvSpPr>
          <p:cNvPr id="10" name="Rounded Rectangle 9"/>
          <p:cNvSpPr/>
          <p:nvPr/>
        </p:nvSpPr>
        <p:spPr>
          <a:xfrm>
            <a:off x="2762748" y="5090789"/>
            <a:ext cx="104502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FAN</a:t>
            </a:r>
          </a:p>
          <a:p>
            <a:pPr algn="ctr"/>
            <a:r>
              <a:rPr lang="en-IN" sz="1200" dirty="0" smtClean="0"/>
              <a:t>(DC MOTOR)</a:t>
            </a:r>
            <a:endParaRPr lang="en-IN" sz="1200" dirty="0"/>
          </a:p>
        </p:txBody>
      </p:sp>
      <p:sp>
        <p:nvSpPr>
          <p:cNvPr id="11" name="Rounded Rectangle 10"/>
          <p:cNvSpPr/>
          <p:nvPr/>
        </p:nvSpPr>
        <p:spPr>
          <a:xfrm>
            <a:off x="2762748" y="4153805"/>
            <a:ext cx="104502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IC L239D</a:t>
            </a:r>
            <a:endParaRPr lang="en-IN" sz="1200" dirty="0"/>
          </a:p>
        </p:txBody>
      </p:sp>
      <p:sp>
        <p:nvSpPr>
          <p:cNvPr id="12" name="Rounded Rectangle 11"/>
          <p:cNvSpPr/>
          <p:nvPr/>
        </p:nvSpPr>
        <p:spPr>
          <a:xfrm>
            <a:off x="2762748" y="3056708"/>
            <a:ext cx="1045028" cy="762000"/>
          </a:xfrm>
          <a:prstGeom prst="round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RASPBERRY PI 3</a:t>
            </a:r>
            <a:endParaRPr lang="en-IN" sz="1100" dirty="0"/>
          </a:p>
        </p:txBody>
      </p:sp>
      <p:sp>
        <p:nvSpPr>
          <p:cNvPr id="13" name="Cloud 12"/>
          <p:cNvSpPr/>
          <p:nvPr/>
        </p:nvSpPr>
        <p:spPr>
          <a:xfrm>
            <a:off x="2710405" y="1862726"/>
            <a:ext cx="1269662" cy="8452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INTERNET</a:t>
            </a:r>
            <a:endParaRPr lang="en-IN" sz="1200" dirty="0"/>
          </a:p>
        </p:txBody>
      </p:sp>
      <p:sp>
        <p:nvSpPr>
          <p:cNvPr id="14" name="Rounded Rectangle 13"/>
          <p:cNvSpPr/>
          <p:nvPr/>
        </p:nvSpPr>
        <p:spPr>
          <a:xfrm>
            <a:off x="4449113" y="1904339"/>
            <a:ext cx="123323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TELEGRAM</a:t>
            </a:r>
          </a:p>
          <a:p>
            <a:pPr algn="ctr"/>
            <a:r>
              <a:rPr lang="en-IN" sz="1200" dirty="0" smtClean="0"/>
              <a:t>(MESSAGING APP)</a:t>
            </a:r>
            <a:endParaRPr lang="en-IN" sz="1200" dirty="0"/>
          </a:p>
        </p:txBody>
      </p:sp>
      <p:sp>
        <p:nvSpPr>
          <p:cNvPr id="16" name="Right Arrow 15"/>
          <p:cNvSpPr/>
          <p:nvPr/>
        </p:nvSpPr>
        <p:spPr>
          <a:xfrm rot="5400000">
            <a:off x="3125658" y="3843978"/>
            <a:ext cx="319209" cy="3004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3804488" y="3287485"/>
            <a:ext cx="319209" cy="3004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2417367" y="3296832"/>
            <a:ext cx="319209" cy="3004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989328">
            <a:off x="1183612" y="3308411"/>
            <a:ext cx="209601" cy="29486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Right Arrow 19"/>
          <p:cNvSpPr/>
          <p:nvPr/>
        </p:nvSpPr>
        <p:spPr>
          <a:xfrm>
            <a:off x="3991913" y="2157989"/>
            <a:ext cx="457200" cy="2547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5400000">
            <a:off x="3160370" y="4890476"/>
            <a:ext cx="236676" cy="2873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6254931" y="1304326"/>
            <a:ext cx="1170513" cy="369332"/>
          </a:xfrm>
          <a:prstGeom prst="rect">
            <a:avLst/>
          </a:prstGeom>
          <a:noFill/>
        </p:spPr>
        <p:txBody>
          <a:bodyPr wrap="none" rtlCol="0">
            <a:spAutoFit/>
          </a:bodyPr>
          <a:lstStyle/>
          <a:p>
            <a:r>
              <a:rPr lang="en-IN" u="sng" dirty="0" smtClean="0">
                <a:latin typeface="AR CENA" panose="02000000000000000000" pitchFamily="2" charset="0"/>
              </a:rPr>
              <a:t>PROCEDURE</a:t>
            </a:r>
            <a:endParaRPr lang="en-IN" u="sng" dirty="0">
              <a:latin typeface="AR CENA" panose="02000000000000000000" pitchFamily="2" charset="0"/>
            </a:endParaRPr>
          </a:p>
        </p:txBody>
      </p:sp>
      <p:sp>
        <p:nvSpPr>
          <p:cNvPr id="23" name="Left-Right Arrow 22"/>
          <p:cNvSpPr/>
          <p:nvPr/>
        </p:nvSpPr>
        <p:spPr>
          <a:xfrm rot="16200000">
            <a:off x="3109993" y="2767413"/>
            <a:ext cx="396149" cy="22862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5825876" y="1673658"/>
            <a:ext cx="3683726" cy="2492990"/>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latin typeface="Eras Demi ITC" panose="020B0805030504020804" pitchFamily="34" charset="0"/>
              </a:rPr>
              <a:t>SET UP RASPBERRY PI 3 WITH RASBIAN JESSIE OS</a:t>
            </a:r>
          </a:p>
          <a:p>
            <a:pPr marL="285750" indent="-285750">
              <a:buFont typeface="Arial" panose="020B0604020202020204" pitchFamily="34" charset="0"/>
              <a:buChar char="•"/>
            </a:pPr>
            <a:r>
              <a:rPr lang="en-IN" sz="1200" dirty="0" smtClean="0">
                <a:latin typeface="Eras Demi ITC" panose="020B0805030504020804" pitchFamily="34" charset="0"/>
              </a:rPr>
              <a:t>INTERFACE TELEBOT WITH </a:t>
            </a:r>
            <a:r>
              <a:rPr lang="en-IN" sz="1200" dirty="0" err="1" smtClean="0">
                <a:latin typeface="Eras Demi ITC" panose="020B0805030504020804" pitchFamily="34" charset="0"/>
              </a:rPr>
              <a:t>RPi</a:t>
            </a:r>
            <a:r>
              <a:rPr lang="en-IN" sz="1200" dirty="0" smtClean="0">
                <a:latin typeface="Eras Demi ITC" panose="020B0805030504020804" pitchFamily="34" charset="0"/>
              </a:rPr>
              <a:t> 3</a:t>
            </a:r>
          </a:p>
          <a:p>
            <a:pPr marL="285750" indent="-285750">
              <a:buFont typeface="Arial" panose="020B0604020202020204" pitchFamily="34" charset="0"/>
              <a:buChar char="•"/>
            </a:pPr>
            <a:r>
              <a:rPr lang="en-IN" sz="1200" dirty="0" smtClean="0">
                <a:latin typeface="Eras Demi ITC" panose="020B0805030504020804" pitchFamily="34" charset="0"/>
              </a:rPr>
              <a:t>DESIGN OF PYTHON CODE BASED ON TELEBOT COMMANDS</a:t>
            </a:r>
          </a:p>
          <a:p>
            <a:pPr marL="285750" indent="-285750">
              <a:buFont typeface="Arial" panose="020B0604020202020204" pitchFamily="34" charset="0"/>
              <a:buChar char="•"/>
            </a:pPr>
            <a:r>
              <a:rPr lang="en-IN" sz="1200" dirty="0" smtClean="0">
                <a:latin typeface="Eras Demi ITC" panose="020B0805030504020804" pitchFamily="34" charset="0"/>
              </a:rPr>
              <a:t>INTERFACE WITH LIGHTS AND FAN (via IC L239D)</a:t>
            </a:r>
          </a:p>
          <a:p>
            <a:pPr marL="285750" indent="-285750">
              <a:buFont typeface="Arial" panose="020B0604020202020204" pitchFamily="34" charset="0"/>
              <a:buChar char="•"/>
            </a:pPr>
            <a:r>
              <a:rPr lang="en-IN" sz="1200" dirty="0" smtClean="0">
                <a:latin typeface="Eras Demi ITC" panose="020B0805030504020804" pitchFamily="34" charset="0"/>
              </a:rPr>
              <a:t>CONTROL LIGHTS AND FAN OVER THE INTERNET USING TELEGRAM</a:t>
            </a:r>
          </a:p>
          <a:p>
            <a:pPr marL="285750" indent="-285750">
              <a:buFont typeface="Arial" panose="020B0604020202020204" pitchFamily="34" charset="0"/>
              <a:buChar char="•"/>
            </a:pPr>
            <a:r>
              <a:rPr lang="en-IN" sz="1200" dirty="0" smtClean="0">
                <a:latin typeface="Eras Demi ITC" panose="020B0805030504020804" pitchFamily="34" charset="0"/>
              </a:rPr>
              <a:t>USING INPUT FROM SOIL MOISTURE SENSOR TO DETECT MOISTURE LEVEL TO THE </a:t>
            </a:r>
            <a:r>
              <a:rPr lang="en-IN" sz="1200" dirty="0" err="1" smtClean="0">
                <a:latin typeface="Eras Demi ITC" panose="020B0805030504020804" pitchFamily="34" charset="0"/>
              </a:rPr>
              <a:t>RPi</a:t>
            </a:r>
            <a:r>
              <a:rPr lang="en-IN" sz="1200" dirty="0" smtClean="0">
                <a:latin typeface="Eras Demi ITC" panose="020B0805030504020804" pitchFamily="34" charset="0"/>
              </a:rPr>
              <a:t> 3, TURN ON/OFF LED. </a:t>
            </a:r>
          </a:p>
          <a:p>
            <a:pPr marL="285750" indent="-285750">
              <a:buFont typeface="Arial" panose="020B0604020202020204" pitchFamily="34" charset="0"/>
              <a:buChar char="•"/>
            </a:pPr>
            <a:endParaRPr lang="en-IN" sz="1200" dirty="0">
              <a:latin typeface="Eras Demi ITC" panose="020B0805030504020804" pitchFamily="34" charset="0"/>
            </a:endParaRPr>
          </a:p>
        </p:txBody>
      </p:sp>
      <p:sp>
        <p:nvSpPr>
          <p:cNvPr id="25" name="TextBox 24"/>
          <p:cNvSpPr txBox="1"/>
          <p:nvPr/>
        </p:nvSpPr>
        <p:spPr>
          <a:xfrm>
            <a:off x="47752" y="5264492"/>
            <a:ext cx="2481320" cy="1323439"/>
          </a:xfrm>
          <a:prstGeom prst="rect">
            <a:avLst/>
          </a:prstGeom>
          <a:noFill/>
        </p:spPr>
        <p:txBody>
          <a:bodyPr wrap="none" rtlCol="0">
            <a:spAutoFit/>
          </a:bodyPr>
          <a:lstStyle/>
          <a:p>
            <a:r>
              <a:rPr lang="en-IN" sz="1600" b="1" u="sng" dirty="0" smtClean="0"/>
              <a:t>TEAM MEMBERS:</a:t>
            </a:r>
          </a:p>
          <a:p>
            <a:endParaRPr lang="en-IN" sz="1600" b="1" u="sng" dirty="0" smtClean="0"/>
          </a:p>
          <a:p>
            <a:r>
              <a:rPr lang="en-IN" sz="1200" dirty="0" smtClean="0">
                <a:latin typeface="Times New Roman" panose="02020603050405020304" pitchFamily="18" charset="0"/>
                <a:cs typeface="Times New Roman" panose="02020603050405020304" pitchFamily="18" charset="0"/>
              </a:rPr>
              <a:t>ABHINANDAN A R (TCE VI SEM)</a:t>
            </a:r>
          </a:p>
          <a:p>
            <a:r>
              <a:rPr lang="en-IN" sz="1200" dirty="0" smtClean="0">
                <a:latin typeface="Times New Roman" panose="02020603050405020304" pitchFamily="18" charset="0"/>
                <a:cs typeface="Times New Roman" panose="02020603050405020304" pitchFamily="18" charset="0"/>
              </a:rPr>
              <a:t>CHANDAN B K </a:t>
            </a:r>
            <a:r>
              <a:rPr lang="en-IN" sz="1200" dirty="0" smtClean="0">
                <a:latin typeface="Times New Roman" panose="02020603050405020304" pitchFamily="18" charset="0"/>
                <a:cs typeface="Times New Roman" panose="02020603050405020304" pitchFamily="18" charset="0"/>
              </a:rPr>
              <a:t>(TCE VI SEM)</a:t>
            </a:r>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DEVARAJ K </a:t>
            </a:r>
            <a:r>
              <a:rPr lang="en-IN" sz="1200" dirty="0" smtClean="0">
                <a:latin typeface="Times New Roman" panose="02020603050405020304" pitchFamily="18" charset="0"/>
                <a:cs typeface="Times New Roman" panose="02020603050405020304" pitchFamily="18" charset="0"/>
              </a:rPr>
              <a:t>(TCE VI SEM)</a:t>
            </a:r>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VIKAS H N </a:t>
            </a:r>
            <a:r>
              <a:rPr lang="en-IN" sz="1200" dirty="0" smtClean="0">
                <a:latin typeface="Times New Roman" panose="02020603050405020304" pitchFamily="18" charset="0"/>
                <a:cs typeface="Times New Roman" panose="02020603050405020304" pitchFamily="18" charset="0"/>
              </a:rPr>
              <a:t>(TCE VI SEM)</a:t>
            </a:r>
          </a:p>
        </p:txBody>
      </p:sp>
      <p:sp>
        <p:nvSpPr>
          <p:cNvPr id="26" name="TextBox 25"/>
          <p:cNvSpPr txBox="1"/>
          <p:nvPr/>
        </p:nvSpPr>
        <p:spPr>
          <a:xfrm>
            <a:off x="5368834" y="4534805"/>
            <a:ext cx="4310743" cy="1815882"/>
          </a:xfrm>
          <a:prstGeom prst="rect">
            <a:avLst/>
          </a:prstGeom>
          <a:noFill/>
        </p:spPr>
        <p:txBody>
          <a:bodyPr wrap="square" rtlCol="0">
            <a:spAutoFit/>
          </a:bodyPr>
          <a:lstStyle/>
          <a:p>
            <a:r>
              <a:rPr lang="en-IN" sz="1600" u="sng" dirty="0" smtClean="0">
                <a:latin typeface="AR CENA" panose="02000000000000000000" pitchFamily="2" charset="0"/>
              </a:rPr>
              <a:t>ABSTRACT</a:t>
            </a:r>
          </a:p>
          <a:p>
            <a:r>
              <a:rPr lang="en-IN" sz="1400" dirty="0" smtClean="0">
                <a:latin typeface="Times New Roman" panose="02020603050405020304" pitchFamily="18" charset="0"/>
                <a:cs typeface="Times New Roman" panose="02020603050405020304" pitchFamily="18" charset="0"/>
              </a:rPr>
              <a:t>Internet has become pivotal to our our lives and </a:t>
            </a:r>
            <a:r>
              <a:rPr lang="en-IN" sz="1400" dirty="0">
                <a:latin typeface="Times New Roman" panose="02020603050405020304" pitchFamily="18" charset="0"/>
                <a:cs typeface="Times New Roman" panose="02020603050405020304" pitchFamily="18" charset="0"/>
              </a:rPr>
              <a:t>H</a:t>
            </a:r>
            <a:r>
              <a:rPr lang="en-IN" sz="1400" dirty="0" smtClean="0">
                <a:latin typeface="Times New Roman" panose="02020603050405020304" pitchFamily="18" charset="0"/>
                <a:cs typeface="Times New Roman" panose="02020603050405020304" pitchFamily="18" charset="0"/>
              </a:rPr>
              <a:t>ome Automation becomes important, because it gives the user the comfort and ease to connect to home devices through internet. Our system is flexible with the increasing variety of devices to be controlled using </a:t>
            </a:r>
            <a:r>
              <a:rPr lang="en-IN" sz="1400" dirty="0" err="1" smtClean="0">
                <a:latin typeface="Times New Roman" panose="02020603050405020304" pitchFamily="18" charset="0"/>
                <a:cs typeface="Times New Roman" panose="02020603050405020304" pitchFamily="18" charset="0"/>
              </a:rPr>
              <a:t>Telebot</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including a remotely controllable Gardening system.</a:t>
            </a:r>
          </a:p>
          <a:p>
            <a:endParaRPr lang="en-IN" sz="1200" dirty="0"/>
          </a:p>
        </p:txBody>
      </p:sp>
    </p:spTree>
    <p:extLst>
      <p:ext uri="{BB962C8B-B14F-4D97-AF65-F5344CB8AC3E}">
        <p14:creationId xmlns:p14="http://schemas.microsoft.com/office/powerpoint/2010/main" val="1578671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177</Words>
  <Application>Microsoft Office PowerPoint</Application>
  <PresentationFormat>A4 Paper (210x297 mm)</PresentationFormat>
  <Paragraphs>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 CENA</vt:lpstr>
      <vt:lpstr>Arial</vt:lpstr>
      <vt:lpstr>Century Gothic</vt:lpstr>
      <vt:lpstr>Eras Demi ITC</vt:lpstr>
      <vt:lpstr>Times New Roman</vt:lpstr>
      <vt:lpstr>Wingdings 3</vt:lpstr>
      <vt:lpstr>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 A R</dc:creator>
  <cp:lastModifiedBy>Abhinandan A R</cp:lastModifiedBy>
  <cp:revision>6</cp:revision>
  <dcterms:created xsi:type="dcterms:W3CDTF">2017-05-17T04:08:48Z</dcterms:created>
  <dcterms:modified xsi:type="dcterms:W3CDTF">2017-05-17T04:53:19Z</dcterms:modified>
</cp:coreProperties>
</file>