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9" r:id="rId3"/>
    <p:sldId id="262" r:id="rId4"/>
    <p:sldId id="264" r:id="rId5"/>
    <p:sldId id="261" r:id="rId6"/>
    <p:sldId id="265" r:id="rId7"/>
    <p:sldId id="260" r:id="rId8"/>
    <p:sldId id="267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048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8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52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5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4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2A4A-9086-4AAE-B8A6-4668BB92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03" y="518746"/>
            <a:ext cx="9144000" cy="22620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Stable Matching Algorithm for Cricket Team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FCB2-D963-4E67-A94C-064F240D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347" y="3405674"/>
            <a:ext cx="7766936" cy="2558246"/>
          </a:xfrm>
        </p:spPr>
        <p:txBody>
          <a:bodyPr numCol="1">
            <a:normAutofit/>
          </a:bodyPr>
          <a:lstStyle/>
          <a:p>
            <a:pPr algn="ctr"/>
            <a:r>
              <a:rPr lang="en-US" dirty="0"/>
              <a:t>Mohith A  17IT123</a:t>
            </a:r>
          </a:p>
          <a:p>
            <a:pPr algn="ctr"/>
            <a:r>
              <a:rPr lang="en-US" dirty="0"/>
              <a:t>Kiran C  17IT219</a:t>
            </a:r>
          </a:p>
          <a:p>
            <a:pPr algn="ctr"/>
            <a:r>
              <a:rPr lang="en-US" dirty="0"/>
              <a:t>Srikanth C S  17IT142</a:t>
            </a:r>
          </a:p>
          <a:p>
            <a:pPr algn="ctr"/>
            <a:r>
              <a:rPr lang="en-US" dirty="0"/>
              <a:t>Vikas J Nayaka 17IT249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DC33C-54BD-483F-B04C-57CEEC9A301D}"/>
              </a:ext>
            </a:extLst>
          </p:cNvPr>
          <p:cNvSpPr txBox="1"/>
          <p:nvPr/>
        </p:nvSpPr>
        <p:spPr>
          <a:xfrm>
            <a:off x="1151792" y="1556238"/>
            <a:ext cx="8150470" cy="233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each player have there individual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to different teams.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And, each team also has a preference for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players.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going to use 10 categories of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players, to be sold.</a:t>
            </a:r>
          </a:p>
        </p:txBody>
      </p:sp>
    </p:spTree>
    <p:extLst>
      <p:ext uri="{BB962C8B-B14F-4D97-AF65-F5344CB8AC3E}">
        <p14:creationId xmlns:p14="http://schemas.microsoft.com/office/powerpoint/2010/main" val="360615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E85EC9-F63F-4742-81D9-A0CAB59F8B7A}"/>
              </a:ext>
            </a:extLst>
          </p:cNvPr>
          <p:cNvSpPr/>
          <p:nvPr/>
        </p:nvSpPr>
        <p:spPr>
          <a:xfrm rot="19624408">
            <a:off x="2956098" y="2661374"/>
            <a:ext cx="5586787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4099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3D9B-6852-4C2E-B819-363177D2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067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9656-FAB6-4054-9F89-E09D5BD4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667"/>
            <a:ext cx="8596668" cy="4698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i="1" u="sng" dirty="0"/>
              <a:t>Input : </a:t>
            </a:r>
            <a:r>
              <a:rPr lang="en-US" sz="2500" dirty="0"/>
              <a:t>Given n teams and m players, the order of </a:t>
            </a:r>
            <a:r>
              <a:rPr lang="en-US" sz="2500" b="1" dirty="0"/>
              <a:t>player preferences of each team</a:t>
            </a:r>
            <a:r>
              <a:rPr lang="en-US" sz="2500" dirty="0"/>
              <a:t>, </a:t>
            </a:r>
            <a:r>
              <a:rPr lang="en-IN" sz="2500" dirty="0"/>
              <a:t>and </a:t>
            </a:r>
            <a:r>
              <a:rPr lang="en-US" sz="2500" b="1" dirty="0"/>
              <a:t>teams preferences of each player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IN" sz="2500" b="1" i="1" u="sng" dirty="0"/>
              <a:t>Output: </a:t>
            </a:r>
            <a:r>
              <a:rPr lang="en-US" sz="2500" dirty="0"/>
              <a:t>To return a stable matching of players with </a:t>
            </a:r>
            <a:r>
              <a:rPr lang="en-IN" sz="2500" dirty="0"/>
              <a:t>their team.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DA5CD-E3E6-4A14-A6D0-D9D5F63D40EE}"/>
              </a:ext>
            </a:extLst>
          </p:cNvPr>
          <p:cNvSpPr txBox="1"/>
          <p:nvPr/>
        </p:nvSpPr>
        <p:spPr>
          <a:xfrm>
            <a:off x="726418" y="1748396"/>
            <a:ext cx="8725763" cy="460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In this work , we address the code that yields a matching instantly, based on the preferences of players and teams alike. Although the players involved have no say in the real-life player draft system, and involves long procedures of bidding, we have come up with a simpler version of computerized selection, it allows players and teams to have the same weight in choice, and the new teams are set within an instant.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Our main aim is to output a stable algorithm that satisfies both the parties(players and teams).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C9D3F-976D-4213-B05E-19851E855100}"/>
              </a:ext>
            </a:extLst>
          </p:cNvPr>
          <p:cNvSpPr/>
          <p:nvPr/>
        </p:nvSpPr>
        <p:spPr>
          <a:xfrm>
            <a:off x="626220" y="575828"/>
            <a:ext cx="44630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:</a:t>
            </a:r>
          </a:p>
        </p:txBody>
      </p:sp>
    </p:spTree>
    <p:extLst>
      <p:ext uri="{BB962C8B-B14F-4D97-AF65-F5344CB8AC3E}">
        <p14:creationId xmlns:p14="http://schemas.microsoft.com/office/powerpoint/2010/main" val="28307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69EC1-C8BD-44C3-BBAE-5280A491A37C}"/>
              </a:ext>
            </a:extLst>
          </p:cNvPr>
          <p:cNvSpPr txBox="1"/>
          <p:nvPr/>
        </p:nvSpPr>
        <p:spPr>
          <a:xfrm>
            <a:off x="1185538" y="1960684"/>
            <a:ext cx="7782616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We obtain a stable solution to the given problem, by storing the preferences, and based on these preferences, and other parameter such as the maximum limit of players , we compare and assign the “team-player” matchings to yield a complete set of loaded squads. We add the players to teams  according to their preferences and put them in their respective teams. Matchings are computed with teams from these pots, </a:t>
            </a:r>
            <a:r>
              <a:rPr lang="en-IN" sz="2200" dirty="0"/>
              <a:t>one at a time.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2AEB2-3A0C-4608-A1D4-16D4C695E9A3}"/>
              </a:ext>
            </a:extLst>
          </p:cNvPr>
          <p:cNvSpPr/>
          <p:nvPr/>
        </p:nvSpPr>
        <p:spPr>
          <a:xfrm>
            <a:off x="1185538" y="610447"/>
            <a:ext cx="6110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solution 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3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2F896-29E8-4C07-AE4F-EC4E922E23C9}"/>
              </a:ext>
            </a:extLst>
          </p:cNvPr>
          <p:cNvSpPr txBox="1"/>
          <p:nvPr/>
        </p:nvSpPr>
        <p:spPr>
          <a:xfrm>
            <a:off x="964519" y="1368732"/>
            <a:ext cx="79130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one-to-one stable matching problem is most frequently known as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marriage problem, the Gale-Shapley algorithm is particularly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to predict actual marriages.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2997-F586-4B93-86D2-96B7265FEA2B}"/>
              </a:ext>
            </a:extLst>
          </p:cNvPr>
          <p:cNvSpPr txBox="1"/>
          <p:nvPr/>
        </p:nvSpPr>
        <p:spPr>
          <a:xfrm>
            <a:off x="964519" y="4237893"/>
            <a:ext cx="79130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2.There are numerous real-life situations in which the Gale-Shapley algorithm, or some modification tend to be extremely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useful.</a:t>
            </a:r>
          </a:p>
        </p:txBody>
      </p:sp>
    </p:spTree>
    <p:extLst>
      <p:ext uri="{BB962C8B-B14F-4D97-AF65-F5344CB8AC3E}">
        <p14:creationId xmlns:p14="http://schemas.microsoft.com/office/powerpoint/2010/main" val="30206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25590-45FA-4A21-959D-D5075CA8DE64}"/>
              </a:ext>
            </a:extLst>
          </p:cNvPr>
          <p:cNvSpPr txBox="1"/>
          <p:nvPr/>
        </p:nvSpPr>
        <p:spPr>
          <a:xfrm>
            <a:off x="1301262" y="606669"/>
            <a:ext cx="720969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Example </a:t>
            </a:r>
            <a:r>
              <a:rPr lang="en-IN" sz="2400" dirty="0"/>
              <a:t>(resident-hospital matching) :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factor here is that a hospital frequently accepts more than a single resident, whereas a participant in the Gale Shapley algorithm is only entitled to a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partner.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6B3BD-9877-462C-8E97-B295CE3A0ED1}"/>
              </a:ext>
            </a:extLst>
          </p:cNvPr>
          <p:cNvSpPr txBox="1"/>
          <p:nvPr/>
        </p:nvSpPr>
        <p:spPr>
          <a:xfrm>
            <a:off x="1345222" y="1855177"/>
            <a:ext cx="7570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The matching in this case is </a:t>
            </a:r>
            <a:r>
              <a:rPr lang="en-US" sz="3000" b="1" dirty="0"/>
              <a:t>one to many</a:t>
            </a:r>
            <a:r>
              <a:rPr lang="en-US" sz="3000" dirty="0"/>
              <a:t>, instead of </a:t>
            </a:r>
            <a:r>
              <a:rPr lang="en-US" sz="3000" b="1" dirty="0"/>
              <a:t>one to one</a:t>
            </a:r>
            <a:r>
              <a:rPr lang="en-US" sz="3000" dirty="0"/>
              <a:t>. A </a:t>
            </a:r>
            <a:r>
              <a:rPr lang="en-IN" sz="3000" dirty="0"/>
              <a:t>simple modification to the Gale-Shapley stable marriage algorithm solves this problem</a:t>
            </a:r>
          </a:p>
        </p:txBody>
      </p:sp>
    </p:spTree>
    <p:extLst>
      <p:ext uri="{BB962C8B-B14F-4D97-AF65-F5344CB8AC3E}">
        <p14:creationId xmlns:p14="http://schemas.microsoft.com/office/powerpoint/2010/main" val="21200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D4F41-738C-4EFA-8983-0F7A45E32B9B}"/>
              </a:ext>
            </a:extLst>
          </p:cNvPr>
          <p:cNvSpPr txBox="1"/>
          <p:nvPr/>
        </p:nvSpPr>
        <p:spPr>
          <a:xfrm>
            <a:off x="3261946" y="7209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BC1C9-ED92-4E7C-8213-B6CEFD6A7D35}"/>
              </a:ext>
            </a:extLst>
          </p:cNvPr>
          <p:cNvSpPr txBox="1"/>
          <p:nvPr/>
        </p:nvSpPr>
        <p:spPr>
          <a:xfrm>
            <a:off x="1397977" y="1793630"/>
            <a:ext cx="7042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000" dirty="0"/>
              <a:t>The same instance is applied here for Player Drafting System which is used in IPL auctions to buy players and </a:t>
            </a:r>
            <a:r>
              <a:rPr lang="en-IN" sz="3000" dirty="0"/>
              <a:t>form teams.</a:t>
            </a:r>
          </a:p>
        </p:txBody>
      </p:sp>
    </p:spTree>
    <p:extLst>
      <p:ext uri="{BB962C8B-B14F-4D97-AF65-F5344CB8AC3E}">
        <p14:creationId xmlns:p14="http://schemas.microsoft.com/office/powerpoint/2010/main" val="227679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9A79B-6E42-4F1E-8B0D-1A7A99E38CD7}"/>
              </a:ext>
            </a:extLst>
          </p:cNvPr>
          <p:cNvSpPr txBox="1"/>
          <p:nvPr/>
        </p:nvSpPr>
        <p:spPr>
          <a:xfrm>
            <a:off x="1749669" y="474785"/>
            <a:ext cx="7359161" cy="61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 a cricket team: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Each team should have 15 players out of which: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2-Wicket Keepers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2-Domestic All rounders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2-Domestic Bowlers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2-International Allrounders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2-International Bowlers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1-Domestic Batsman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1-International Batman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1-Indian Capped Batsman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1-Indian Capped Bowler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○ 1-Indian Capped Allrounder</a:t>
            </a:r>
          </a:p>
        </p:txBody>
      </p:sp>
    </p:spTree>
    <p:extLst>
      <p:ext uri="{BB962C8B-B14F-4D97-AF65-F5344CB8AC3E}">
        <p14:creationId xmlns:p14="http://schemas.microsoft.com/office/powerpoint/2010/main" val="1299984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481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Stable Matching Algorithm for Cricket Team Selection</vt:lpstr>
      <vt:lpstr>Problem Definition: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Microkernel based real-time embedded operating systems efficiency improvement</dc:title>
  <dc:creator>Kiran C</dc:creator>
  <cp:lastModifiedBy>mohith nani</cp:lastModifiedBy>
  <cp:revision>38</cp:revision>
  <dcterms:created xsi:type="dcterms:W3CDTF">2019-02-25T18:37:19Z</dcterms:created>
  <dcterms:modified xsi:type="dcterms:W3CDTF">2019-04-25T05:15:23Z</dcterms:modified>
</cp:coreProperties>
</file>