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D11868-16D0-AE87-DFFF-9AB00B8DB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1E9B56-5EDE-C22B-3AAE-BC358D7B2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CF3CC7-A11C-C827-3AB1-B45F54854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AD2-52B3-43D1-973F-52EAD8900E74}" type="datetimeFigureOut">
              <a:rPr lang="LID4096" smtClean="0"/>
              <a:t>09/17/2025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6DE208-C188-D86F-F005-61CB3226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BE75E9-2563-933C-50ED-F9B828749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DABB-E65A-4F47-AE89-57A17698C76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71032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7E0C1A-1F9F-D574-E79F-8B60A2C3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E2C361-CCBA-B4A1-0A73-2E5A733AC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FE156-30B4-8784-BA91-C36EA3C52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AD2-52B3-43D1-973F-52EAD8900E74}" type="datetimeFigureOut">
              <a:rPr lang="LID4096" smtClean="0"/>
              <a:t>09/17/2025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403BEF-66DD-A88C-BEC0-C60DE6F2A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DDC10BF-C009-75AA-C465-EE71F648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DABB-E65A-4F47-AE89-57A17698C76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77353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E70FE26-9EB5-AA3F-928E-CE36AFB02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A67ABA3-3733-8341-5D3C-C549E29AD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95ADFA-6A83-56B3-8EAA-C098A867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AD2-52B3-43D1-973F-52EAD8900E74}" type="datetimeFigureOut">
              <a:rPr lang="LID4096" smtClean="0"/>
              <a:t>09/17/2025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AD88AA-990D-A22C-55D0-4413DDA84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5A3FE3-88A4-9A39-DFB6-6ABC45D2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DABB-E65A-4F47-AE89-57A17698C76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0605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70E445-FF07-C290-E4A9-FA8BB404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5C642E-EBC6-5AA4-9470-1022B2BA4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12A97F-B14D-A6EC-B2EE-03885BACB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AD2-52B3-43D1-973F-52EAD8900E74}" type="datetimeFigureOut">
              <a:rPr lang="LID4096" smtClean="0"/>
              <a:t>09/17/2025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40E143-1391-3686-9B74-E21605ACA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D48B2A-A429-706C-F7A7-5644B36FF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DABB-E65A-4F47-AE89-57A17698C76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842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5E9AA-9AAE-31D5-6F9F-4D70EA4AD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27374A-CDFC-9B6D-197A-C98C4F1F8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EADF9D-E00D-E9DA-76EC-00567ECB2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AD2-52B3-43D1-973F-52EAD8900E74}" type="datetimeFigureOut">
              <a:rPr lang="LID4096" smtClean="0"/>
              <a:t>09/17/2025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8F7B53-4883-88A8-955A-4D31999E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A3AD0B2-1D3C-0942-E1F9-4D9286BE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DABB-E65A-4F47-AE89-57A17698C76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0256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E9BF5-D3A5-4790-9182-ABFBF4D1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240FFF-62FF-BF6E-38C5-202CE4B4C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B222FC-FC39-8B0E-5D05-095C21740C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DD1EA4-A9F6-4355-A08E-9F50877A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AD2-52B3-43D1-973F-52EAD8900E74}" type="datetimeFigureOut">
              <a:rPr lang="LID4096" smtClean="0"/>
              <a:t>09/17/2025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C175E81-3801-EFF7-4C54-240270F5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883137-E3A4-E2E1-C3A9-424BA7725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DABB-E65A-4F47-AE89-57A17698C76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7762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9F960F-78DB-6C08-0895-057F1D45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C70BC0-03C1-13E5-43F4-83A766A58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41E67E-A295-DB85-C919-FDC6AA76C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D7FA8B3-8413-380A-4DED-79850D04E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F9F6C3F-F422-F8A0-0186-5F1C1567AD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35BF79-D770-253B-B59E-A1D6C3F86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AD2-52B3-43D1-973F-52EAD8900E74}" type="datetimeFigureOut">
              <a:rPr lang="LID4096" smtClean="0"/>
              <a:t>09/17/2025</a:t>
            </a:fld>
            <a:endParaRPr lang="LID4096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B5FBE8B-32EA-D93E-A6EE-D8E5E6882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997517-3287-A2AA-FAC0-9C57990D0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DABB-E65A-4F47-AE89-57A17698C76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347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FB706-A850-DA45-B6CF-9F7917CB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41F9923-BA6F-376D-B9B4-5ADE1AA8F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AD2-52B3-43D1-973F-52EAD8900E74}" type="datetimeFigureOut">
              <a:rPr lang="LID4096" smtClean="0"/>
              <a:t>09/17/2025</a:t>
            </a:fld>
            <a:endParaRPr lang="LID4096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1727517-BC2A-CB7B-6383-6C83E2B8C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C2EDD4-D3B6-2DA6-83CB-8EF88B9E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DABB-E65A-4F47-AE89-57A17698C76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9722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7BB4A40-03CC-F56C-A8B8-F015900B9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AD2-52B3-43D1-973F-52EAD8900E74}" type="datetimeFigureOut">
              <a:rPr lang="LID4096" smtClean="0"/>
              <a:t>09/17/2025</a:t>
            </a:fld>
            <a:endParaRPr lang="LID4096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CB9617F-515B-38D3-5D22-1879F2136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8C5870-0145-1BD8-006A-7F64D7FA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DABB-E65A-4F47-AE89-57A17698C76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430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20C0E-06A6-D4B4-2084-88FD4FBD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A2095-80E7-3279-D47E-D5AC0597F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844B59-8494-F688-12BB-C62599F48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3EE377-6F69-5199-EA40-696C2B532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AD2-52B3-43D1-973F-52EAD8900E74}" type="datetimeFigureOut">
              <a:rPr lang="LID4096" smtClean="0"/>
              <a:t>09/17/2025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197FA2-571A-B1F0-1B1E-225E3DBC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8CB3BF-436D-1BCC-2537-E7E39390D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DABB-E65A-4F47-AE89-57A17698C76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2062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5A7BE-B850-760D-788C-4ADF80D9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4AAF242-7889-3072-E2C1-63B1B5D2B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81652FB-24EF-21E0-DA93-D661E99A5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D96756-449B-AA3A-3BD7-CEC039748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2BAD2-52B3-43D1-973F-52EAD8900E74}" type="datetimeFigureOut">
              <a:rPr lang="LID4096" smtClean="0"/>
              <a:t>09/17/2025</a:t>
            </a:fld>
            <a:endParaRPr lang="LID4096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45F565-E520-3EC4-1E77-3D7BB7FF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B4A2A7-57E0-D9BB-B5DE-5C569AB1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ADABB-E65A-4F47-AE89-57A17698C76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93485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F94E0-4B3D-FE1F-088B-257F665F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LID4096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32CA05-2467-6E39-08EF-8AF6C2FC5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8189BE-117F-02A4-E114-8495DA057D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2BAD2-52B3-43D1-973F-52EAD8900E74}" type="datetimeFigureOut">
              <a:rPr lang="LID4096" smtClean="0"/>
              <a:t>09/17/2025</a:t>
            </a:fld>
            <a:endParaRPr lang="LID4096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4F8B3C-82E2-0528-6B1A-CB5ABA9D96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0D86C9-9258-C4B3-8397-8E711416FF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ADABB-E65A-4F47-AE89-57A17698C76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090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42D016-DEDB-DFD6-EB76-E88DFE0C2B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Второе задание</a:t>
            </a:r>
            <a:endParaRPr lang="LID4096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6C5877-C01D-E220-6962-C29B99633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971049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Второе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 Bobko</dc:creator>
  <cp:lastModifiedBy>Vika Bobko</cp:lastModifiedBy>
  <cp:revision>1</cp:revision>
  <dcterms:created xsi:type="dcterms:W3CDTF">2025-09-17T15:23:50Z</dcterms:created>
  <dcterms:modified xsi:type="dcterms:W3CDTF">2025-09-17T15:24:00Z</dcterms:modified>
</cp:coreProperties>
</file>